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5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22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70A639-2D8E-8AB2-6652-75CFB3D90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A461D0A-CBC5-FE78-D0AA-B4903035E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71A6AE2-6DF6-0D6F-6899-0674070DA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5B3D0AE-E23F-E1E6-ABD2-8CDA1025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32CD0A-C6CF-D170-4858-BF5D055C6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96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15EC7E-81F1-6ADF-1565-5F5201E7A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795BB92-1D84-B56D-70C5-76279494B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AFFF18-AAA2-0A6B-04D4-F95534E68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500A376-D293-9200-7DED-900506C64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20B3A57-006E-BC5E-3978-393DE9987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620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0806138-DC11-1DE6-1393-645163003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33D858B-C1CD-C15E-D362-3C433BCCD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E5E693-8BF1-026A-86F9-812D0C7EC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7E03C40-B4EA-10DC-9A37-43306C71E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3F0AF6E-B37D-4DEC-F2F1-6A13B8221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397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C513C4-B49C-F7DB-47D8-D4198F89C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102EFA-9DC9-D126-0603-CF4715496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A56737-57F1-75B2-460C-F2C679D67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E00AD34-F5D2-E8E5-5AF5-F1389783E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FEB845D-2203-25D9-DF5C-B03060043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043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F32623-2421-8207-85C2-376D60801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D444973-1BD0-C3A9-BF56-0E13D97B0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E5D85AA-77C1-9FD3-0254-587C94305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5E23D5-448A-61BB-EBDF-FEC43D59C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C317DD5-8347-7A84-0E25-FE4896FC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226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78AC56-8862-44D6-1B65-15A74643D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E25225-E6CF-8CBF-0BE4-3776DECA8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08D418E-A884-C5A4-619E-3E120E64C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6D266B5-C4B0-81AB-FF11-7DD9241D1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86C04F0-E0AF-2E8D-0A88-D515A822D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99A2B08-ACD8-6423-8501-72F49D924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85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53E611-C1BD-8EF0-A4A1-DACA3B59D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EAF3103-3BA3-18D5-9AAD-B9D685DD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F55C49C-8C5A-47B8-3C90-25CF29C7E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BEA8262-52D0-0B66-D6FD-76BBCDD3D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29B2161-76C4-57E2-8BEE-F1A26FE30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4561323-8C5A-90C2-D930-25787EDEF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B86115E-DB76-A1AE-E783-1FDF45FD2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31ACCFD-556B-DB47-64FC-C867BFE20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666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D15408-96E4-6CA7-3140-B00816D4D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7F18B42-476D-E9DB-27F0-99F658429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E268BDD-FA46-F6E0-01EF-7C631A076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7290195-A5D9-35EE-9AB5-4491C565A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872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5E00A1B-FD73-F76C-14FC-0A78C1F4E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EC0F609-3761-6C3C-3E3C-D03D42A45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C42E421-C2B5-99C1-1E64-1F12C2B4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3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90B25A-0CE2-BAF9-F3A7-F3372AD16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40F0B62-C3DE-E053-08AB-582343C5C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1D68DD5-AFE4-7609-1C1A-8666897A8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DBAD49B-45AB-BE70-D850-D9938C9F8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BDBA9FA-8659-C3AF-A0C0-69BB5F625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55F3030-4786-34AE-A16F-634B78015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957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13C6B0-C006-9DC4-8834-82EBDAD39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6533356-F1FF-623F-C390-75668741A0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BDEEE34-4F2F-FD20-3B33-564577FB6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FDB8F2B-9801-187F-AAEB-8DA22F083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1985A61-240D-1B69-F019-EBA31AEF4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340DE44-1DAD-9AE7-0B04-B5191F25D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846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81B76E9-38E7-1C58-0756-64EC598A4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F3DAB87-0992-2FE1-13F1-C8A190952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567B433-90EC-AE73-846C-C734E36841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A85FD37-5BE0-7904-515D-EC47511BF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E5E0E09-E69E-C95B-48A4-C1AC35512E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004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0E0A0DE2-7A84-AD28-009C-0020E098DC3A}"/>
              </a:ext>
            </a:extLst>
          </p:cNvPr>
          <p:cNvSpPr txBox="1"/>
          <p:nvPr/>
        </p:nvSpPr>
        <p:spPr>
          <a:xfrm>
            <a:off x="594804" y="381740"/>
            <a:ext cx="15802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定位軟體功能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A0843A4-BFF8-8FDD-AC16-934CCED04469}"/>
              </a:ext>
            </a:extLst>
          </p:cNvPr>
          <p:cNvSpPr txBox="1"/>
          <p:nvPr/>
        </p:nvSpPr>
        <p:spPr>
          <a:xfrm>
            <a:off x="594804" y="1047566"/>
            <a:ext cx="4767309" cy="56938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u="sng">
                <a:ea typeface="標楷體" panose="03000509000000000000" pitchFamily="65" charset="-120"/>
              </a:rPr>
              <a:t>執行系統</a:t>
            </a:r>
            <a:endParaRPr lang="en-US" altLang="zh-TW" sz="1400" u="sng"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Winodows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系統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免安裝執行檔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sz="1400">
              <a:ea typeface="標楷體" panose="03000509000000000000" pitchFamily="65" charset="-120"/>
            </a:endParaRPr>
          </a:p>
          <a:p>
            <a:r>
              <a:rPr lang="zh-TW" altLang="en-US" sz="1400" u="sng">
                <a:ea typeface="標楷體" panose="03000509000000000000" pitchFamily="65" charset="-120"/>
              </a:rPr>
              <a:t>主要功能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UART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定位封包監控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即時定位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警告資訊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限制區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歷史紀錄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endParaRPr lang="en-US" altLang="zh-TW" sz="1400">
              <a:ea typeface="標楷體" panose="03000509000000000000" pitchFamily="65" charset="-120"/>
            </a:endParaRPr>
          </a:p>
          <a:p>
            <a:r>
              <a:rPr lang="zh-TW" altLang="en-US" sz="1400" u="sng">
                <a:ea typeface="標楷體" panose="03000509000000000000" pitchFamily="65" charset="-120"/>
              </a:rPr>
              <a:t>原始碼</a:t>
            </a:r>
            <a:endParaRPr lang="en-US" altLang="zh-TW" sz="1400" u="sng">
              <a:ea typeface="標楷體" panose="03000509000000000000" pitchFamily="65" charset="-12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C#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專案原始碼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endParaRPr lang="en-US" altLang="zh-TW" sz="1400">
              <a:ea typeface="標楷體" panose="03000509000000000000" pitchFamily="65" charset="-120"/>
            </a:endParaRPr>
          </a:p>
          <a:p>
            <a:r>
              <a:rPr lang="zh-TW" altLang="en-US" sz="1400" u="sng">
                <a:ea typeface="標楷體" panose="03000509000000000000" pitchFamily="65" charset="-120"/>
              </a:rPr>
              <a:t>二次開發</a:t>
            </a:r>
            <a:endParaRPr lang="en-US" altLang="zh-TW" sz="1400" u="sng"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通訊協議與封包格式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C#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專案原始碼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.net V4.0 C#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dll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，內含定位演算法，不提供原始碼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r>
              <a:rPr lang="en-US" altLang="zh-TW" sz="1400">
                <a:solidFill>
                  <a:schemeClr val="accent2"/>
                </a:solidFill>
                <a:ea typeface="標楷體" panose="03000509000000000000" pitchFamily="65" charset="-120"/>
              </a:rPr>
              <a:t>(Windows</a:t>
            </a:r>
            <a:r>
              <a:rPr lang="zh-TW" altLang="en-US" sz="1400">
                <a:solidFill>
                  <a:schemeClr val="accent2"/>
                </a:solidFill>
                <a:ea typeface="標楷體" panose="03000509000000000000" pitchFamily="65" charset="-120"/>
              </a:rPr>
              <a:t>開發</a:t>
            </a:r>
            <a:r>
              <a:rPr lang="en-US" altLang="zh-TW" sz="1400">
                <a:solidFill>
                  <a:schemeClr val="accent2"/>
                </a:solidFill>
                <a:ea typeface="標楷體" panose="03000509000000000000" pitchFamily="65" charset="-120"/>
              </a:rPr>
              <a:t>)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sz="1400">
              <a:ea typeface="標楷體" panose="03000509000000000000" pitchFamily="65" charset="-120"/>
            </a:endParaRPr>
          </a:p>
          <a:p>
            <a:r>
              <a:rPr lang="zh-TW" altLang="en-US" sz="1400" u="sng">
                <a:ea typeface="標楷體" panose="03000509000000000000" pitchFamily="65" charset="-120"/>
              </a:rPr>
              <a:t>使用限制</a:t>
            </a:r>
            <a:endParaRPr lang="en-US" altLang="zh-TW" sz="1400" u="sng"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無限制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86707E8E-E65E-B888-BE6F-80528E69E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2023" y="1047567"/>
            <a:ext cx="5211193" cy="21143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3971515D-5130-2287-7CA8-88860C0E31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2023" y="3506680"/>
            <a:ext cx="3574992" cy="255723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27948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73504658-9709-F4AB-2569-3AEF275C6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0" y="1377795"/>
            <a:ext cx="6849668" cy="4899643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顯示設定</a:t>
            </a:r>
            <a:endParaRPr lang="en-US" altLang="zh-TW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0808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D6FE27C3-3160-EC54-4F6F-E989654AA9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0" y="1377799"/>
            <a:ext cx="6849666" cy="4899641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警告設定</a:t>
            </a:r>
            <a:endParaRPr lang="en-US" altLang="zh-TW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6726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086A1686-F3D3-1EC4-D4D7-C4806AA47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0" y="1377260"/>
            <a:ext cx="6850420" cy="4900181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濾波器設定</a:t>
            </a:r>
            <a:endParaRPr lang="en-US" altLang="zh-TW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1260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歷史紀錄</a:t>
            </a:r>
            <a:endParaRPr lang="en-US" altLang="zh-TW"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DC2DBB7-5C37-E3B4-C64C-5D6ADAFF5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980" y="566406"/>
            <a:ext cx="5508040" cy="588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135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946EA031-D28D-6449-C3AE-B20775B24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0" y="2314612"/>
            <a:ext cx="6034819" cy="4238588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F510E546-2247-F4A2-5FBE-527FA1059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130" y="1370959"/>
            <a:ext cx="8109754" cy="75641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警告資訊</a:t>
            </a:r>
            <a:endParaRPr lang="en-US" altLang="zh-TW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655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2214BFDA-F32F-86D0-83B3-153F6D916D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803" y="1238222"/>
            <a:ext cx="11287978" cy="458574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限制區</a:t>
            </a:r>
            <a:endParaRPr lang="en-US" altLang="zh-TW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19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C4A3616C-A3A9-C291-5920-922DF9480C3C}"/>
              </a:ext>
            </a:extLst>
          </p:cNvPr>
          <p:cNvSpPr/>
          <p:nvPr/>
        </p:nvSpPr>
        <p:spPr>
          <a:xfrm>
            <a:off x="417250" y="1354704"/>
            <a:ext cx="11594237" cy="5339059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F2E7D40-4792-D1F6-3217-B71633E9338F}"/>
              </a:ext>
            </a:extLst>
          </p:cNvPr>
          <p:cNvSpPr txBox="1"/>
          <p:nvPr/>
        </p:nvSpPr>
        <p:spPr>
          <a:xfrm>
            <a:off x="594803" y="381740"/>
            <a:ext cx="16165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定位軟體架構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16816AA-C7AE-2255-07C3-5AA218BF4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550" y="1913918"/>
            <a:ext cx="834018" cy="9125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" name="圖片 2" descr="DSC04305">
            <a:extLst>
              <a:ext uri="{FF2B5EF4-FFF2-40B4-BE49-F238E27FC236}">
                <a16:creationId xmlns:a16="http://schemas.microsoft.com/office/drawing/2014/main" id="{4D9AE4B4-7403-CED1-EF34-9CE5426CD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659" y="3853515"/>
            <a:ext cx="939904" cy="780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5A04F620-74DD-3CC7-0926-7EAB65CD2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944" y="1920086"/>
            <a:ext cx="834018" cy="9125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3F3689EC-8DE9-D698-8DEB-A904FA496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277" y="5395784"/>
            <a:ext cx="834018" cy="9125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1C4B8B42-1FBB-BE05-3D2D-685D83C1B708}"/>
              </a:ext>
            </a:extLst>
          </p:cNvPr>
          <p:cNvCxnSpPr>
            <a:cxnSpLocks/>
            <a:stCxn id="6" idx="3"/>
            <a:endCxn id="7" idx="2"/>
          </p:cNvCxnSpPr>
          <p:nvPr/>
        </p:nvCxnSpPr>
        <p:spPr>
          <a:xfrm flipV="1">
            <a:off x="3335563" y="2832684"/>
            <a:ext cx="729390" cy="1410937"/>
          </a:xfrm>
          <a:prstGeom prst="straightConnector1">
            <a:avLst/>
          </a:prstGeom>
          <a:ln w="127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525642AB-176D-2D01-EDFB-A7459F9BD07C}"/>
              </a:ext>
            </a:extLst>
          </p:cNvPr>
          <p:cNvCxnSpPr>
            <a:cxnSpLocks/>
            <a:stCxn id="6" idx="1"/>
            <a:endCxn id="5" idx="2"/>
          </p:cNvCxnSpPr>
          <p:nvPr/>
        </p:nvCxnSpPr>
        <p:spPr>
          <a:xfrm flipH="1" flipV="1">
            <a:off x="1513559" y="2826516"/>
            <a:ext cx="882100" cy="1417105"/>
          </a:xfrm>
          <a:prstGeom prst="straightConnector1">
            <a:avLst/>
          </a:prstGeom>
          <a:ln w="127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1BCBF7B9-F842-0576-4968-4EAE89B6218C}"/>
              </a:ext>
            </a:extLst>
          </p:cNvPr>
          <p:cNvCxnSpPr>
            <a:cxnSpLocks/>
            <a:stCxn id="8" idx="0"/>
            <a:endCxn id="6" idx="2"/>
          </p:cNvCxnSpPr>
          <p:nvPr/>
        </p:nvCxnSpPr>
        <p:spPr>
          <a:xfrm flipV="1">
            <a:off x="2865286" y="4633727"/>
            <a:ext cx="325" cy="762057"/>
          </a:xfrm>
          <a:prstGeom prst="straightConnector1">
            <a:avLst/>
          </a:prstGeom>
          <a:ln w="127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0D672946-6DC4-495F-AA89-3A3A7C005062}"/>
              </a:ext>
            </a:extLst>
          </p:cNvPr>
          <p:cNvSpPr txBox="1"/>
          <p:nvPr/>
        </p:nvSpPr>
        <p:spPr>
          <a:xfrm>
            <a:off x="521910" y="4756704"/>
            <a:ext cx="1671255" cy="2769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取得距離</a:t>
            </a:r>
            <a:r>
              <a:rPr lang="en-US" altLang="zh-TW" sz="120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(TOF)</a:t>
            </a:r>
          </a:p>
        </p:txBody>
      </p:sp>
      <p:sp>
        <p:nvSpPr>
          <p:cNvPr id="24" name="框架 23">
            <a:extLst>
              <a:ext uri="{FF2B5EF4-FFF2-40B4-BE49-F238E27FC236}">
                <a16:creationId xmlns:a16="http://schemas.microsoft.com/office/drawing/2014/main" id="{9B8BF1B5-EF30-68DC-3083-A0A5676FA8C3}"/>
              </a:ext>
            </a:extLst>
          </p:cNvPr>
          <p:cNvSpPr/>
          <p:nvPr/>
        </p:nvSpPr>
        <p:spPr>
          <a:xfrm>
            <a:off x="9751220" y="1617908"/>
            <a:ext cx="1651247" cy="11532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25" name="圖片 24">
            <a:extLst>
              <a:ext uri="{FF2B5EF4-FFF2-40B4-BE49-F238E27FC236}">
                <a16:creationId xmlns:a16="http://schemas.microsoft.com/office/drawing/2014/main" id="{7B561E24-62C5-05DF-F5ED-96A327F34A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186" y="1883864"/>
            <a:ext cx="1217313" cy="621299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26" name="矩形 25">
            <a:extLst>
              <a:ext uri="{FF2B5EF4-FFF2-40B4-BE49-F238E27FC236}">
                <a16:creationId xmlns:a16="http://schemas.microsoft.com/office/drawing/2014/main" id="{73506E56-CCC6-132F-8480-06430B2FFC89}"/>
              </a:ext>
            </a:extLst>
          </p:cNvPr>
          <p:cNvSpPr/>
          <p:nvPr/>
        </p:nvSpPr>
        <p:spPr>
          <a:xfrm>
            <a:off x="9508647" y="2903942"/>
            <a:ext cx="2274366" cy="266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笑臉 26">
            <a:extLst>
              <a:ext uri="{FF2B5EF4-FFF2-40B4-BE49-F238E27FC236}">
                <a16:creationId xmlns:a16="http://schemas.microsoft.com/office/drawing/2014/main" id="{1F49AD87-9751-15A2-EDB8-1C32ECEEA416}"/>
              </a:ext>
            </a:extLst>
          </p:cNvPr>
          <p:cNvSpPr/>
          <p:nvPr/>
        </p:nvSpPr>
        <p:spPr>
          <a:xfrm>
            <a:off x="8697454" y="1868440"/>
            <a:ext cx="757561" cy="648070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8F1E9E8D-8B1C-E750-0E5D-1C88CB72A14D}"/>
              </a:ext>
            </a:extLst>
          </p:cNvPr>
          <p:cNvSpPr txBox="1"/>
          <p:nvPr/>
        </p:nvSpPr>
        <p:spPr>
          <a:xfrm>
            <a:off x="8778786" y="4182057"/>
            <a:ext cx="282953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200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軟體主程式</a:t>
            </a:r>
            <a:endParaRPr lang="en-US" altLang="zh-TW" sz="1200" u="sng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即時定位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警告資訊</a:t>
            </a:r>
            <a:endParaRPr lang="en-US" altLang="zh-TW" sz="1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限制區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歷史紀錄</a:t>
            </a: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36954B44-87A9-99BD-ADFD-9360F16580EF}"/>
              </a:ext>
            </a:extLst>
          </p:cNvPr>
          <p:cNvSpPr txBox="1"/>
          <p:nvPr/>
        </p:nvSpPr>
        <p:spPr>
          <a:xfrm>
            <a:off x="4194243" y="3847309"/>
            <a:ext cx="1272212" cy="27699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上報封包</a:t>
            </a:r>
            <a:endParaRPr lang="en-US" altLang="zh-TW" sz="120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400AFF7-4282-D540-BB0C-5A946DAB5972}"/>
              </a:ext>
            </a:extLst>
          </p:cNvPr>
          <p:cNvSpPr/>
          <p:nvPr/>
        </p:nvSpPr>
        <p:spPr>
          <a:xfrm>
            <a:off x="4641288" y="446645"/>
            <a:ext cx="2249623" cy="694223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>
                <a:solidFill>
                  <a:sysClr val="windowText" lastClr="000000"/>
                </a:solidFill>
                <a:ea typeface="標楷體" panose="03000509000000000000" pitchFamily="65" charset="-120"/>
              </a:rPr>
              <a:t>第三方定位網頁應用開發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9F130F2-A1E7-3F20-FB83-6460FE2F2469}"/>
              </a:ext>
            </a:extLst>
          </p:cNvPr>
          <p:cNvSpPr/>
          <p:nvPr/>
        </p:nvSpPr>
        <p:spPr>
          <a:xfrm>
            <a:off x="252324" y="1174298"/>
            <a:ext cx="15419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>
                <a:solidFill>
                  <a:sysClr val="windowText" lastClr="000000"/>
                </a:solidFill>
                <a:ea typeface="標楷體" panose="03000509000000000000" pitchFamily="65" charset="-120"/>
              </a:rPr>
              <a:t>UWB</a:t>
            </a:r>
            <a:r>
              <a:rPr lang="zh-TW" altLang="en-US" sz="1400">
                <a:solidFill>
                  <a:sysClr val="windowText" lastClr="000000"/>
                </a:solidFill>
                <a:ea typeface="標楷體" panose="03000509000000000000" pitchFamily="65" charset="-120"/>
              </a:rPr>
              <a:t>定位系統</a:t>
            </a:r>
          </a:p>
        </p:txBody>
      </p:sp>
      <p:cxnSp>
        <p:nvCxnSpPr>
          <p:cNvPr id="13" name="接點: 肘形 12">
            <a:extLst>
              <a:ext uri="{FF2B5EF4-FFF2-40B4-BE49-F238E27FC236}">
                <a16:creationId xmlns:a16="http://schemas.microsoft.com/office/drawing/2014/main" id="{BB38A3D7-0E46-B451-4632-77F6406E17EF}"/>
              </a:ext>
            </a:extLst>
          </p:cNvPr>
          <p:cNvCxnSpPr>
            <a:cxnSpLocks/>
            <a:stCxn id="2" idx="3"/>
            <a:endCxn id="61" idx="1"/>
          </p:cNvCxnSpPr>
          <p:nvPr/>
        </p:nvCxnSpPr>
        <p:spPr>
          <a:xfrm>
            <a:off x="6890911" y="793757"/>
            <a:ext cx="1878186" cy="5130802"/>
          </a:xfrm>
          <a:prstGeom prst="bentConnector3">
            <a:avLst>
              <a:gd name="adj1" fmla="val 50000"/>
            </a:avLst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>
            <a:extLst>
              <a:ext uri="{FF2B5EF4-FFF2-40B4-BE49-F238E27FC236}">
                <a16:creationId xmlns:a16="http://schemas.microsoft.com/office/drawing/2014/main" id="{01FFFA21-2D75-9D35-CACB-938A2F2C1508}"/>
              </a:ext>
            </a:extLst>
          </p:cNvPr>
          <p:cNvSpPr/>
          <p:nvPr/>
        </p:nvSpPr>
        <p:spPr>
          <a:xfrm>
            <a:off x="8453170" y="3875952"/>
            <a:ext cx="3392709" cy="2652239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5FC8176A-DCBD-5A98-C9BF-F036DD16A11B}"/>
              </a:ext>
            </a:extLst>
          </p:cNvPr>
          <p:cNvSpPr txBox="1"/>
          <p:nvPr/>
        </p:nvSpPr>
        <p:spPr>
          <a:xfrm>
            <a:off x="8301820" y="3731502"/>
            <a:ext cx="11626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>
                <a:latin typeface="標楷體" panose="03000509000000000000" pitchFamily="65" charset="-120"/>
                <a:ea typeface="標楷體" panose="03000509000000000000" pitchFamily="65" charset="-120"/>
              </a:rPr>
              <a:t>定位監控軟體</a:t>
            </a:r>
          </a:p>
        </p:txBody>
      </p:sp>
      <p:cxnSp>
        <p:nvCxnSpPr>
          <p:cNvPr id="60" name="接點: 肘形 59">
            <a:extLst>
              <a:ext uri="{FF2B5EF4-FFF2-40B4-BE49-F238E27FC236}">
                <a16:creationId xmlns:a16="http://schemas.microsoft.com/office/drawing/2014/main" id="{0635B186-FE4E-7A97-0FAD-BBA194117712}"/>
              </a:ext>
            </a:extLst>
          </p:cNvPr>
          <p:cNvCxnSpPr>
            <a:stCxn id="26" idx="2"/>
            <a:endCxn id="30" idx="0"/>
          </p:cNvCxnSpPr>
          <p:nvPr/>
        </p:nvCxnSpPr>
        <p:spPr>
          <a:xfrm rot="5400000">
            <a:off x="9913768" y="3449995"/>
            <a:ext cx="1011848" cy="452277"/>
          </a:xfrm>
          <a:prstGeom prst="bentConnector3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B120D448-B2F6-A9E4-03CD-D696F92CA3D0}"/>
              </a:ext>
            </a:extLst>
          </p:cNvPr>
          <p:cNvSpPr txBox="1"/>
          <p:nvPr/>
        </p:nvSpPr>
        <p:spPr>
          <a:xfrm>
            <a:off x="8769097" y="5509060"/>
            <a:ext cx="2829534" cy="830997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200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定位系統</a:t>
            </a:r>
            <a:r>
              <a:rPr lang="en-US" altLang="zh-TW" sz="1200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定位封包監控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Tag</a:t>
            </a:r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座標計算</a:t>
            </a:r>
            <a:endParaRPr lang="en-US" altLang="zh-TW" sz="1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定位資訊處理</a:t>
            </a:r>
          </a:p>
        </p:txBody>
      </p:sp>
      <p:cxnSp>
        <p:nvCxnSpPr>
          <p:cNvPr id="63" name="直線單箭頭接點 62">
            <a:extLst>
              <a:ext uri="{FF2B5EF4-FFF2-40B4-BE49-F238E27FC236}">
                <a16:creationId xmlns:a16="http://schemas.microsoft.com/office/drawing/2014/main" id="{F3DCE7BE-0806-B733-C116-F5BB123BC386}"/>
              </a:ext>
            </a:extLst>
          </p:cNvPr>
          <p:cNvCxnSpPr>
            <a:stCxn id="30" idx="2"/>
            <a:endCxn id="61" idx="0"/>
          </p:cNvCxnSpPr>
          <p:nvPr/>
        </p:nvCxnSpPr>
        <p:spPr>
          <a:xfrm flipH="1">
            <a:off x="10183864" y="5197720"/>
            <a:ext cx="9689" cy="311340"/>
          </a:xfrm>
          <a:prstGeom prst="straightConnector1">
            <a:avLst/>
          </a:prstGeom>
          <a:ln>
            <a:solidFill>
              <a:schemeClr val="accent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接點: 肘形 67">
            <a:extLst>
              <a:ext uri="{FF2B5EF4-FFF2-40B4-BE49-F238E27FC236}">
                <a16:creationId xmlns:a16="http://schemas.microsoft.com/office/drawing/2014/main" id="{C613FA92-8547-B3E3-A5C3-156DD07DD3CF}"/>
              </a:ext>
            </a:extLst>
          </p:cNvPr>
          <p:cNvCxnSpPr>
            <a:cxnSpLocks/>
            <a:stCxn id="6" idx="3"/>
            <a:endCxn id="61" idx="1"/>
          </p:cNvCxnSpPr>
          <p:nvPr/>
        </p:nvCxnSpPr>
        <p:spPr>
          <a:xfrm>
            <a:off x="3335563" y="4243621"/>
            <a:ext cx="5433534" cy="1680938"/>
          </a:xfrm>
          <a:prstGeom prst="bentConnector3">
            <a:avLst>
              <a:gd name="adj1" fmla="val 50000"/>
            </a:avLst>
          </a:prstGeom>
          <a:ln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文字方塊 69">
            <a:extLst>
              <a:ext uri="{FF2B5EF4-FFF2-40B4-BE49-F238E27FC236}">
                <a16:creationId xmlns:a16="http://schemas.microsoft.com/office/drawing/2014/main" id="{BF32BBFB-83DC-F999-EACF-D6EBD167C27C}"/>
              </a:ext>
            </a:extLst>
          </p:cNvPr>
          <p:cNvSpPr txBox="1"/>
          <p:nvPr/>
        </p:nvSpPr>
        <p:spPr>
          <a:xfrm>
            <a:off x="6435927" y="6124192"/>
            <a:ext cx="1052005" cy="27699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>
                <a:solidFill>
                  <a:schemeClr val="accent2"/>
                </a:solidFill>
              </a:rPr>
              <a:t>UART</a:t>
            </a:r>
            <a:endParaRPr lang="zh-TW" altLang="en-US" sz="1200">
              <a:solidFill>
                <a:schemeClr val="accent2"/>
              </a:solidFill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08F02CEC-DF0B-8F2E-25D1-AD93056F2211}"/>
              </a:ext>
            </a:extLst>
          </p:cNvPr>
          <p:cNvSpPr txBox="1"/>
          <p:nvPr/>
        </p:nvSpPr>
        <p:spPr>
          <a:xfrm>
            <a:off x="6673943" y="2280582"/>
            <a:ext cx="1052005" cy="27699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>
                <a:solidFill>
                  <a:schemeClr val="accent2"/>
                </a:solidFill>
                <a:ea typeface="標楷體" panose="03000509000000000000" pitchFamily="65" charset="-120"/>
              </a:rPr>
              <a:t>Dll </a:t>
            </a:r>
            <a:r>
              <a:rPr lang="zh-TW" altLang="en-US" sz="1200">
                <a:solidFill>
                  <a:schemeClr val="accent2"/>
                </a:solidFill>
                <a:ea typeface="標楷體" panose="03000509000000000000" pitchFamily="65" charset="-120"/>
              </a:rPr>
              <a:t>調用</a:t>
            </a:r>
          </a:p>
        </p:txBody>
      </p:sp>
    </p:spTree>
    <p:extLst>
      <p:ext uri="{BB962C8B-B14F-4D97-AF65-F5344CB8AC3E}">
        <p14:creationId xmlns:p14="http://schemas.microsoft.com/office/powerpoint/2010/main" val="1365828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B53B98A7-3DBE-07CA-6A23-FBC11A4C26ED}"/>
              </a:ext>
            </a:extLst>
          </p:cNvPr>
          <p:cNvSpPr/>
          <p:nvPr/>
        </p:nvSpPr>
        <p:spPr>
          <a:xfrm>
            <a:off x="2594080" y="2603351"/>
            <a:ext cx="700384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800" b="1" cap="none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定位軟體畫面</a:t>
            </a:r>
          </a:p>
        </p:txBody>
      </p:sp>
    </p:spTree>
    <p:extLst>
      <p:ext uri="{BB962C8B-B14F-4D97-AF65-F5344CB8AC3E}">
        <p14:creationId xmlns:p14="http://schemas.microsoft.com/office/powerpoint/2010/main" val="3867329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A40AB50-092B-2DA9-B0C5-4EA5CE4C9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130" y="1622711"/>
            <a:ext cx="9601739" cy="3916955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6165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定位基站設定</a:t>
            </a:r>
          </a:p>
        </p:txBody>
      </p:sp>
    </p:spTree>
    <p:extLst>
      <p:ext uri="{BB962C8B-B14F-4D97-AF65-F5344CB8AC3E}">
        <p14:creationId xmlns:p14="http://schemas.microsoft.com/office/powerpoint/2010/main" val="57149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6165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定位卡片設定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DEFD5C4A-C8C2-E445-50EC-6373DB2CD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002" y="1540594"/>
            <a:ext cx="9647996" cy="430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98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列表顯示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EF29905D-64BB-6F7E-8ADA-40DE14460E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935" y="1274263"/>
            <a:ext cx="10359871" cy="473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920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5C7EF32A-B30E-59ED-ABE1-0EC0E80E0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96" y="1438140"/>
            <a:ext cx="11576481" cy="47029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圖形顯示</a:t>
            </a:r>
          </a:p>
        </p:txBody>
      </p:sp>
    </p:spTree>
    <p:extLst>
      <p:ext uri="{BB962C8B-B14F-4D97-AF65-F5344CB8AC3E}">
        <p14:creationId xmlns:p14="http://schemas.microsoft.com/office/powerpoint/2010/main" val="8897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42E1DA93-20E0-A442-102F-FD90EAF71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1" y="1377264"/>
            <a:ext cx="6774650" cy="4845982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網路設定</a:t>
            </a:r>
            <a:endParaRPr lang="en-US" altLang="zh-TW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4391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23B348EB-1EE1-3E15-1A57-DFF10FCB5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0" y="1377263"/>
            <a:ext cx="6849669" cy="4899644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地圖設定</a:t>
            </a:r>
            <a:endParaRPr lang="en-US" altLang="zh-TW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0042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144</Words>
  <Application>Microsoft Office PowerPoint</Application>
  <PresentationFormat>寬螢幕</PresentationFormat>
  <Paragraphs>54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朝凱</dc:creator>
  <cp:lastModifiedBy>朝凱</cp:lastModifiedBy>
  <cp:revision>9</cp:revision>
  <dcterms:created xsi:type="dcterms:W3CDTF">2023-05-23T03:00:59Z</dcterms:created>
  <dcterms:modified xsi:type="dcterms:W3CDTF">2023-05-24T02:18:55Z</dcterms:modified>
</cp:coreProperties>
</file>