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AC7CFD-9221-221D-3073-CCC2A3722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E25B43-DF8B-D010-5E69-79718928A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97A7CA-E3E2-4DE8-D124-F898DDAC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B0E809-CC9D-16ED-F754-93E12337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675C5-3276-2270-D972-F87BA58B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02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4D16BE-3F84-B700-8836-ABBE5F8E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3623A2-F295-445E-4013-A195AF0F1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F07CBA-2E4F-405C-9838-E2AF8AD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20FA34-32A1-B4DE-CA88-36761785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09935D-2FBC-E4DB-0612-3673E4BC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1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5B36AC5-9B0C-84B0-0CD5-169C3770E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3F2DF7A-5EBF-4F7B-9F39-AC3820E36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08E329-9311-AD5B-02F5-8D452FED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149E0A-2B2C-B9B1-12BF-B6C74DE1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E0064F-A140-5088-6359-A6BBD9FE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53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7BEDF4-1E0C-7906-A999-CC367089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428C51-3BB4-FAD1-89C4-6BF8B2EE0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581C1A-E73E-3A7E-D13C-0C4E3274B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E8477B-8882-C802-9495-935A8CAB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79C9C8-77F9-826D-856C-DD06337C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25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27CD95-9579-7AB6-A733-0FA23F5A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293F7A-80CA-0F26-5D21-9884F0DD5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400484-748E-6074-99D4-E3A20312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E8C123-3BE0-9DD4-24AF-272257F1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3DD0CC-1062-0697-FC42-BB4FB117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10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361F4B-E230-7972-0B80-9AB04299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6D1515-96E6-529B-5362-78AAFA3EC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7DA357-E92B-AB45-5F68-FFB7C83D0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8723AD-A0F5-96FA-8005-C733746E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AAD865-F553-54FD-112E-F705E2FAE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3AD0CB-D80B-F181-D46E-42C215D9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4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F6ECB9-E425-DF48-B968-2E3EFA82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41FA2F-74EF-CBF9-1248-F0DE34433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C5B207-635B-60EE-A1BA-6E1DA3DC6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A2C1EB3-D5BA-0FF5-40EF-B7B93914E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A2E2943-E6B0-E706-D4E3-C80D03D81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FE8AACB-4E2C-29D8-57F4-0C717A0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66F2C4B-7E04-B1B6-099C-9BD36D84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F693C0F-568A-0549-A38A-92364115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18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ED0975-6AD1-DA71-C282-55549C56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1EF04E9-569F-3009-A8F0-08D23B35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8FE129-DCF6-6DCF-D3AE-738F63DD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877B24E-48B8-B995-BB72-2522B72E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9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6A5C351-5FFC-782C-A639-D2243810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051E044-6642-45A5-214A-7969C633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D970E4-7F47-3F54-089D-82D3A023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26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A2801E-6F0C-3C9B-5FC1-3C14AE0D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5D5BDF-43FF-A818-96DF-1BF5614C6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96F6DF-2FF8-B7FB-8561-5F3F9C7FB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B7D9121-E35D-7DC2-81AA-1DBF0005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7CB4F9-17AB-05FE-F714-478F4113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7E86C7-110E-1E9A-10B1-B5A4BA7F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50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FA54B-6B52-9E4B-C2B6-CCFB2BDDE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0DB244-04A6-60CB-6253-FAC1109F0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EB622E-113C-06C4-4473-17D66290F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E957FA8-9FAD-5C99-AA0A-14A9A2F8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FCDE3E-9581-C991-2EE5-DAE4ECD4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B3554E-B02D-E426-1374-18D41ADB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7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5054779-C6F1-466D-A49C-C8385036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9D107B-846E-6A07-FCB5-FB0C31460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D71C34-855D-94E4-3035-0558B002A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50B6A7-F82F-4BC7-F292-512241569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468497-EB74-56AC-E9F9-17B77CD85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28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E0A0DE2-7A84-AD28-009C-0020E098DC3A}"/>
              </a:ext>
            </a:extLst>
          </p:cNvPr>
          <p:cNvSpPr txBox="1"/>
          <p:nvPr/>
        </p:nvSpPr>
        <p:spPr>
          <a:xfrm>
            <a:off x="594804" y="381740"/>
            <a:ext cx="1367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>
                <a:ea typeface="標楷體" panose="03000509000000000000" pitchFamily="65" charset="-120"/>
              </a:rPr>
              <a:t>IPS Function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328E766-9A9B-4493-A4C6-F85474994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748" y="1047566"/>
            <a:ext cx="5259072" cy="21337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1AD467DE-5908-AF9F-F4CF-45A980A2F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748" y="3675356"/>
            <a:ext cx="4380241" cy="24986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F0A7489-97ED-83A4-BA90-9E48B91BD83D}"/>
              </a:ext>
            </a:extLst>
          </p:cNvPr>
          <p:cNvSpPr txBox="1"/>
          <p:nvPr/>
        </p:nvSpPr>
        <p:spPr>
          <a:xfrm>
            <a:off x="594804" y="1047566"/>
            <a:ext cx="5166804" cy="56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u="sng">
                <a:ea typeface="標楷體" panose="03000509000000000000" pitchFamily="65" charset="-120"/>
              </a:rPr>
              <a:t>Execution Environment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Winodows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System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Portable Application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Main Function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IPS UDP Packet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Monitoring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Real-time Location Display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Warning Information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Device Control (LED, buzzer, vibration motor)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Restricted Area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Historical Record</a:t>
            </a: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Source Code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project source code</a:t>
            </a: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Secondary Development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Communication protocol and packet format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project source code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.net V4.0 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dll, contains positioning algorithm, does not provide source code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 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(Windows</a:t>
            </a:r>
            <a:r>
              <a:rPr lang="zh-TW" altLang="en-US" sz="1400">
                <a:solidFill>
                  <a:schemeClr val="accent2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environment</a:t>
            </a:r>
            <a:r>
              <a:rPr lang="zh-TW" altLang="en-US" sz="1400">
                <a:solidFill>
                  <a:schemeClr val="accent2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development)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.net V5.0 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dll, contains positioning algorithm, does not provide source code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(Cross-platform development available, optional)</a:t>
            </a: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Usage Restrictions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Unlimited</a:t>
            </a:r>
          </a:p>
        </p:txBody>
      </p:sp>
    </p:spTree>
    <p:extLst>
      <p:ext uri="{BB962C8B-B14F-4D97-AF65-F5344CB8AC3E}">
        <p14:creationId xmlns:p14="http://schemas.microsoft.com/office/powerpoint/2010/main" val="2217925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B824239-7DDD-4FF4-805C-923DBDFB0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3"/>
            <a:ext cx="6849668" cy="4899248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Display Setting</a:t>
            </a:r>
          </a:p>
        </p:txBody>
      </p:sp>
    </p:spTree>
    <p:extLst>
      <p:ext uri="{BB962C8B-B14F-4D97-AF65-F5344CB8AC3E}">
        <p14:creationId xmlns:p14="http://schemas.microsoft.com/office/powerpoint/2010/main" val="216080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715D5A1-AD4A-0D02-618A-7ED0FA624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2"/>
            <a:ext cx="6849666" cy="489924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Warning Setting</a:t>
            </a:r>
          </a:p>
        </p:txBody>
      </p:sp>
    </p:spTree>
    <p:extLst>
      <p:ext uri="{BB962C8B-B14F-4D97-AF65-F5344CB8AC3E}">
        <p14:creationId xmlns:p14="http://schemas.microsoft.com/office/powerpoint/2010/main" val="98672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719C644-3B7E-3BE8-5C73-048412180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1"/>
            <a:ext cx="6849666" cy="489924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Filter Setting</a:t>
            </a:r>
          </a:p>
        </p:txBody>
      </p:sp>
    </p:spTree>
    <p:extLst>
      <p:ext uri="{BB962C8B-B14F-4D97-AF65-F5344CB8AC3E}">
        <p14:creationId xmlns:p14="http://schemas.microsoft.com/office/powerpoint/2010/main" val="350126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4CA6631-B6D3-38E2-1C2E-EBA8FDA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1"/>
            <a:ext cx="7030691" cy="489924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Historical Record</a:t>
            </a:r>
          </a:p>
        </p:txBody>
      </p:sp>
    </p:spTree>
    <p:extLst>
      <p:ext uri="{BB962C8B-B14F-4D97-AF65-F5344CB8AC3E}">
        <p14:creationId xmlns:p14="http://schemas.microsoft.com/office/powerpoint/2010/main" val="111913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20329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Warming Message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60BF8B2-504D-53E0-C863-B41A56DB5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30" y="1377261"/>
            <a:ext cx="5916969" cy="7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7E0F543-3001-A06A-5785-CA8E146AB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30" y="2314612"/>
            <a:ext cx="5916969" cy="4161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965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Device Control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05CB8FC-C807-54B3-9FDF-D810AAAD2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29" y="1377260"/>
            <a:ext cx="9104325" cy="426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7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Restricted Area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F881A21-9C1D-DB1D-5BBC-444EF4810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2" y="1318334"/>
            <a:ext cx="10886228" cy="4425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1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4A3616C-A3A9-C291-5920-922DF9480C3C}"/>
              </a:ext>
            </a:extLst>
          </p:cNvPr>
          <p:cNvSpPr/>
          <p:nvPr/>
        </p:nvSpPr>
        <p:spPr>
          <a:xfrm>
            <a:off x="417250" y="1354704"/>
            <a:ext cx="11594237" cy="533905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F2E7D40-4792-D1F6-3217-B71633E9338F}"/>
              </a:ext>
            </a:extLst>
          </p:cNvPr>
          <p:cNvSpPr txBox="1"/>
          <p:nvPr/>
        </p:nvSpPr>
        <p:spPr>
          <a:xfrm>
            <a:off x="594803" y="381740"/>
            <a:ext cx="17045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>
                <a:ea typeface="標楷體" panose="03000509000000000000" pitchFamily="65" charset="-120"/>
              </a:rPr>
              <a:t>IPS Architecture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6816AA-C7AE-2255-07C3-5AA218BF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50" y="1913918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圖片 2" descr="DSC04305">
            <a:extLst>
              <a:ext uri="{FF2B5EF4-FFF2-40B4-BE49-F238E27FC236}">
                <a16:creationId xmlns:a16="http://schemas.microsoft.com/office/drawing/2014/main" id="{4D9AE4B4-7403-CED1-EF34-9CE5426C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59" y="3853515"/>
            <a:ext cx="939904" cy="78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A04F620-74DD-3CC7-0926-7EAB65CD2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944" y="1920086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F3689EC-8DE9-D698-8DEB-A904FA496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7" y="5395784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C4B8B42-1FBB-BE05-3D2D-685D83C1B708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3335563" y="2832684"/>
            <a:ext cx="729390" cy="141093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25642AB-176D-2D01-EDFB-A7459F9BD07C}"/>
              </a:ext>
            </a:extLst>
          </p:cNvPr>
          <p:cNvCxnSpPr>
            <a:cxnSpLocks/>
            <a:stCxn id="6" idx="1"/>
            <a:endCxn id="5" idx="2"/>
          </p:cNvCxnSpPr>
          <p:nvPr/>
        </p:nvCxnSpPr>
        <p:spPr>
          <a:xfrm flipH="1" flipV="1">
            <a:off x="1513559" y="2826516"/>
            <a:ext cx="882100" cy="1417105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BCBF7B9-F842-0576-4968-4EAE89B6218C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V="1">
            <a:off x="2865286" y="4633727"/>
            <a:ext cx="325" cy="76205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D672946-6DC4-495F-AA89-3A3A7C005062}"/>
              </a:ext>
            </a:extLst>
          </p:cNvPr>
          <p:cNvSpPr txBox="1"/>
          <p:nvPr/>
        </p:nvSpPr>
        <p:spPr>
          <a:xfrm>
            <a:off x="521910" y="4756704"/>
            <a:ext cx="1671255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Get distance (TOF)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Equipment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Firmware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Parameter update</a:t>
            </a:r>
          </a:p>
        </p:txBody>
      </p:sp>
      <p:pic>
        <p:nvPicPr>
          <p:cNvPr id="17" name="圖形 16" descr="無線路由器">
            <a:extLst>
              <a:ext uri="{FF2B5EF4-FFF2-40B4-BE49-F238E27FC236}">
                <a16:creationId xmlns:a16="http://schemas.microsoft.com/office/drawing/2014/main" id="{DD03159B-746C-0905-7B70-F8621FDE8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51241" y="4756704"/>
            <a:ext cx="914400" cy="914400"/>
          </a:xfrm>
          <a:prstGeom prst="rect">
            <a:avLst/>
          </a:prstGeom>
        </p:spPr>
      </p:pic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9F75820B-69BA-34AE-AC9E-9123B380894D}"/>
              </a:ext>
            </a:extLst>
          </p:cNvPr>
          <p:cNvCxnSpPr>
            <a:cxnSpLocks/>
            <a:stCxn id="17" idx="1"/>
            <a:endCxn id="7" idx="3"/>
          </p:cNvCxnSpPr>
          <p:nvPr/>
        </p:nvCxnSpPr>
        <p:spPr>
          <a:xfrm flipH="1" flipV="1">
            <a:off x="4481962" y="2376385"/>
            <a:ext cx="1469279" cy="2837519"/>
          </a:xfrm>
          <a:prstGeom prst="straightConnector1">
            <a:avLst/>
          </a:prstGeom>
          <a:ln w="127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281F3638-0BED-A357-1902-F31EA788D244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 flipV="1">
            <a:off x="1930568" y="2370217"/>
            <a:ext cx="4020673" cy="2843687"/>
          </a:xfrm>
          <a:prstGeom prst="straightConnector1">
            <a:avLst/>
          </a:prstGeom>
          <a:ln w="127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E8C1D74B-E784-D20B-4757-BBA897DBF091}"/>
              </a:ext>
            </a:extLst>
          </p:cNvPr>
          <p:cNvCxnSpPr>
            <a:cxnSpLocks/>
            <a:stCxn id="17" idx="1"/>
            <a:endCxn id="8" idx="3"/>
          </p:cNvCxnSpPr>
          <p:nvPr/>
        </p:nvCxnSpPr>
        <p:spPr>
          <a:xfrm flipH="1">
            <a:off x="3282295" y="5213904"/>
            <a:ext cx="2668946" cy="638179"/>
          </a:xfrm>
          <a:prstGeom prst="straightConnector1">
            <a:avLst/>
          </a:prstGeom>
          <a:ln w="127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0A1CB620-56D2-D4CF-1114-DE4B7634107A}"/>
              </a:ext>
            </a:extLst>
          </p:cNvPr>
          <p:cNvSpPr txBox="1"/>
          <p:nvPr/>
        </p:nvSpPr>
        <p:spPr>
          <a:xfrm>
            <a:off x="5966832" y="4110373"/>
            <a:ext cx="9882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chemeClr val="accent2"/>
                </a:solidFill>
              </a:rPr>
              <a:t>LAN</a:t>
            </a:r>
            <a:r>
              <a:rPr lang="zh-TW" altLang="en-US" sz="1200">
                <a:solidFill>
                  <a:schemeClr val="accent2"/>
                </a:solidFill>
              </a:rPr>
              <a:t> </a:t>
            </a:r>
            <a:endParaRPr lang="en-US" altLang="zh-TW" sz="120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chemeClr val="accent2"/>
                </a:solidFill>
              </a:rPr>
              <a:t>POE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chemeClr val="accent2"/>
                </a:solidFill>
              </a:rPr>
              <a:t>WIFI</a:t>
            </a:r>
            <a:endParaRPr lang="zh-TW" altLang="en-US" sz="1200">
              <a:solidFill>
                <a:schemeClr val="accent2"/>
              </a:solidFill>
            </a:endParaRPr>
          </a:p>
        </p:txBody>
      </p:sp>
      <p:sp>
        <p:nvSpPr>
          <p:cNvPr id="24" name="框架 23">
            <a:extLst>
              <a:ext uri="{FF2B5EF4-FFF2-40B4-BE49-F238E27FC236}">
                <a16:creationId xmlns:a16="http://schemas.microsoft.com/office/drawing/2014/main" id="{9B8BF1B5-EF30-68DC-3083-A0A5676FA8C3}"/>
              </a:ext>
            </a:extLst>
          </p:cNvPr>
          <p:cNvSpPr/>
          <p:nvPr/>
        </p:nvSpPr>
        <p:spPr>
          <a:xfrm>
            <a:off x="9751220" y="1617908"/>
            <a:ext cx="1651247" cy="11532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7B561E24-62C5-05DF-F5ED-96A327F34A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186" y="1883864"/>
            <a:ext cx="1217313" cy="621299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73506E56-CCC6-132F-8480-06430B2FFC89}"/>
              </a:ext>
            </a:extLst>
          </p:cNvPr>
          <p:cNvSpPr/>
          <p:nvPr/>
        </p:nvSpPr>
        <p:spPr>
          <a:xfrm>
            <a:off x="9508647" y="2903942"/>
            <a:ext cx="2274366" cy="266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笑臉 26">
            <a:extLst>
              <a:ext uri="{FF2B5EF4-FFF2-40B4-BE49-F238E27FC236}">
                <a16:creationId xmlns:a16="http://schemas.microsoft.com/office/drawing/2014/main" id="{1F49AD87-9751-15A2-EDB8-1C32ECEEA416}"/>
              </a:ext>
            </a:extLst>
          </p:cNvPr>
          <p:cNvSpPr/>
          <p:nvPr/>
        </p:nvSpPr>
        <p:spPr>
          <a:xfrm>
            <a:off x="8697454" y="1868440"/>
            <a:ext cx="757561" cy="64807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0C768555-19DD-171A-48D2-E0CF1FDA34EC}"/>
              </a:ext>
            </a:extLst>
          </p:cNvPr>
          <p:cNvSpPr txBox="1"/>
          <p:nvPr/>
        </p:nvSpPr>
        <p:spPr>
          <a:xfrm>
            <a:off x="6534773" y="5675770"/>
            <a:ext cx="1052005" cy="27699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4"/>
                </a:solidFill>
              </a:rPr>
              <a:t>Internet</a:t>
            </a:r>
            <a:endParaRPr lang="zh-TW" altLang="en-US" sz="1200">
              <a:solidFill>
                <a:schemeClr val="accent4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F1E9E8D-8B1C-E750-0E5D-1C88CB72A14D}"/>
              </a:ext>
            </a:extLst>
          </p:cNvPr>
          <p:cNvSpPr txBox="1"/>
          <p:nvPr/>
        </p:nvSpPr>
        <p:spPr>
          <a:xfrm>
            <a:off x="8769097" y="3940869"/>
            <a:ext cx="28295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main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Real-time Location Display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Warning Information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Device Control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Restricted Area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Historical Record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6954B44-87A9-99BD-ADFD-9360F16580EF}"/>
              </a:ext>
            </a:extLst>
          </p:cNvPr>
          <p:cNvSpPr txBox="1"/>
          <p:nvPr/>
        </p:nvSpPr>
        <p:spPr>
          <a:xfrm>
            <a:off x="4328920" y="5755930"/>
            <a:ext cx="1622321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00FF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Report packet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00FF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Control packet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00FF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Update package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400AFF7-4282-D540-BB0C-5A946DAB5972}"/>
              </a:ext>
            </a:extLst>
          </p:cNvPr>
          <p:cNvSpPr/>
          <p:nvPr/>
        </p:nvSpPr>
        <p:spPr>
          <a:xfrm>
            <a:off x="4641288" y="446645"/>
            <a:ext cx="2249623" cy="69422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Third-party positioning web application development</a:t>
            </a:r>
            <a:endParaRPr lang="zh-TW" altLang="en-US" sz="1400">
              <a:solidFill>
                <a:sysClr val="windowText" lastClr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F130F2-A1E7-3F20-FB83-6460FE2F2469}"/>
              </a:ext>
            </a:extLst>
          </p:cNvPr>
          <p:cNvSpPr/>
          <p:nvPr/>
        </p:nvSpPr>
        <p:spPr>
          <a:xfrm>
            <a:off x="252325" y="1174298"/>
            <a:ext cx="10970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UWB IPS</a:t>
            </a:r>
            <a:endParaRPr lang="zh-TW" altLang="en-US" sz="1400">
              <a:solidFill>
                <a:sysClr val="windowText" lastClr="000000"/>
              </a:solidFill>
              <a:ea typeface="標楷體" panose="03000509000000000000" pitchFamily="65" charset="-120"/>
            </a:endParaRPr>
          </a:p>
        </p:txBody>
      </p: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BB38A3D7-0E46-B451-4632-77F6406E17EF}"/>
              </a:ext>
            </a:extLst>
          </p:cNvPr>
          <p:cNvCxnSpPr>
            <a:cxnSpLocks/>
            <a:stCxn id="2" idx="3"/>
            <a:endCxn id="61" idx="1"/>
          </p:cNvCxnSpPr>
          <p:nvPr/>
        </p:nvCxnSpPr>
        <p:spPr>
          <a:xfrm>
            <a:off x="6890911" y="793757"/>
            <a:ext cx="1878186" cy="511659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>
            <a:extLst>
              <a:ext uri="{FF2B5EF4-FFF2-40B4-BE49-F238E27FC236}">
                <a16:creationId xmlns:a16="http://schemas.microsoft.com/office/drawing/2014/main" id="{01FFFA21-2D75-9D35-CACB-938A2F2C1508}"/>
              </a:ext>
            </a:extLst>
          </p:cNvPr>
          <p:cNvSpPr/>
          <p:nvPr/>
        </p:nvSpPr>
        <p:spPr>
          <a:xfrm>
            <a:off x="8453170" y="3634719"/>
            <a:ext cx="3372814" cy="294363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5FC8176A-DCBD-5A98-C9BF-F036DD16A11B}"/>
              </a:ext>
            </a:extLst>
          </p:cNvPr>
          <p:cNvSpPr txBox="1"/>
          <p:nvPr/>
        </p:nvSpPr>
        <p:spPr>
          <a:xfrm>
            <a:off x="8108871" y="3476359"/>
            <a:ext cx="155005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ea typeface="標楷體" panose="03000509000000000000" pitchFamily="65" charset="-120"/>
              </a:rPr>
              <a:t>Portable Application</a:t>
            </a:r>
            <a:endParaRPr lang="zh-TW" altLang="en-US" sz="1200">
              <a:ea typeface="標楷體" panose="03000509000000000000" pitchFamily="65" charset="-120"/>
            </a:endParaRPr>
          </a:p>
        </p:txBody>
      </p:sp>
      <p:cxnSp>
        <p:nvCxnSpPr>
          <p:cNvPr id="60" name="接點: 肘形 59">
            <a:extLst>
              <a:ext uri="{FF2B5EF4-FFF2-40B4-BE49-F238E27FC236}">
                <a16:creationId xmlns:a16="http://schemas.microsoft.com/office/drawing/2014/main" id="{0635B186-FE4E-7A97-0FAD-BBA194117712}"/>
              </a:ext>
            </a:extLst>
          </p:cNvPr>
          <p:cNvCxnSpPr>
            <a:stCxn id="26" idx="2"/>
            <a:endCxn id="30" idx="0"/>
          </p:cNvCxnSpPr>
          <p:nvPr/>
        </p:nvCxnSpPr>
        <p:spPr>
          <a:xfrm rot="5400000">
            <a:off x="10029517" y="3324556"/>
            <a:ext cx="770660" cy="461966"/>
          </a:xfrm>
          <a:prstGeom prst="bent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B120D448-B2F6-A9E4-03CD-D696F92CA3D0}"/>
              </a:ext>
            </a:extLst>
          </p:cNvPr>
          <p:cNvSpPr txBox="1"/>
          <p:nvPr/>
        </p:nvSpPr>
        <p:spPr>
          <a:xfrm>
            <a:off x="8769097" y="5402524"/>
            <a:ext cx="2829534" cy="101566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IPS</a:t>
            </a:r>
            <a:r>
              <a:rPr lang="zh-TW" altLang="en-US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Packet Monitoring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Tag Coordinate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Positioning Information Processing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Device Control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F3DCE7BE-0806-B733-C116-F5BB123BC386}"/>
              </a:ext>
            </a:extLst>
          </p:cNvPr>
          <p:cNvCxnSpPr>
            <a:stCxn id="30" idx="2"/>
            <a:endCxn id="61" idx="0"/>
          </p:cNvCxnSpPr>
          <p:nvPr/>
        </p:nvCxnSpPr>
        <p:spPr>
          <a:xfrm>
            <a:off x="10183864" y="5141198"/>
            <a:ext cx="0" cy="261326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接點: 肘形 67">
            <a:extLst>
              <a:ext uri="{FF2B5EF4-FFF2-40B4-BE49-F238E27FC236}">
                <a16:creationId xmlns:a16="http://schemas.microsoft.com/office/drawing/2014/main" id="{C613FA92-8547-B3E3-A5C3-156DD07DD3CF}"/>
              </a:ext>
            </a:extLst>
          </p:cNvPr>
          <p:cNvCxnSpPr>
            <a:stCxn id="17" idx="3"/>
            <a:endCxn id="61" idx="1"/>
          </p:cNvCxnSpPr>
          <p:nvPr/>
        </p:nvCxnSpPr>
        <p:spPr>
          <a:xfrm>
            <a:off x="6865641" y="5213904"/>
            <a:ext cx="1903456" cy="696452"/>
          </a:xfrm>
          <a:prstGeom prst="bentConnector3">
            <a:avLst>
              <a:gd name="adj1" fmla="val 50466"/>
            </a:avLst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4424088-185D-A5BC-58EC-FF95E23FAAB9}"/>
              </a:ext>
            </a:extLst>
          </p:cNvPr>
          <p:cNvSpPr txBox="1"/>
          <p:nvPr/>
        </p:nvSpPr>
        <p:spPr>
          <a:xfrm>
            <a:off x="6673943" y="2280582"/>
            <a:ext cx="1052005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2"/>
                </a:solidFill>
                <a:ea typeface="標楷體" panose="03000509000000000000" pitchFamily="65" charset="-120"/>
              </a:rPr>
              <a:t>Using Dll</a:t>
            </a:r>
            <a:endParaRPr lang="zh-TW" altLang="en-US" sz="1200">
              <a:solidFill>
                <a:schemeClr val="accent2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93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53B98A7-3DBE-07CA-6A23-FBC11A4C26ED}"/>
              </a:ext>
            </a:extLst>
          </p:cNvPr>
          <p:cNvSpPr/>
          <p:nvPr/>
        </p:nvSpPr>
        <p:spPr>
          <a:xfrm>
            <a:off x="808078" y="2603351"/>
            <a:ext cx="10575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8000"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標楷體" panose="03000509000000000000" pitchFamily="65" charset="-120"/>
              </a:rPr>
              <a:t>Positioning Web Display</a:t>
            </a:r>
            <a:endParaRPr lang="zh-TW" altLang="en-US" sz="8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987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Anchor Set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89DF9A8-1BFB-F41E-07EC-AF797B17E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11" y="1682636"/>
            <a:ext cx="8489132" cy="39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Tag Set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1F693C9-99C6-83E8-2447-62882FED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856" y="1682636"/>
            <a:ext cx="8838394" cy="39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9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List View Display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003F1E4-449D-5EED-4AC4-662D2583C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639" y="1212120"/>
            <a:ext cx="9454721" cy="50167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2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Gaphical Display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8B24CD1-045C-1562-011F-868BC8D90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56" y="1545941"/>
            <a:ext cx="11058147" cy="44873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897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Network Setting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7E677BF-DB06-00F3-8E57-1443A4492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1" y="1377264"/>
            <a:ext cx="6775197" cy="484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9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Map Setting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FEA72CD-2DEE-2D95-936D-FC99A4965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3"/>
            <a:ext cx="6849669" cy="48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4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188</Words>
  <Application>Microsoft Office PowerPoint</Application>
  <PresentationFormat>寬螢幕</PresentationFormat>
  <Paragraphs>65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朝凱</dc:creator>
  <cp:lastModifiedBy>朝凱</cp:lastModifiedBy>
  <cp:revision>18</cp:revision>
  <dcterms:created xsi:type="dcterms:W3CDTF">2023-05-23T03:00:00Z</dcterms:created>
  <dcterms:modified xsi:type="dcterms:W3CDTF">2023-05-24T03:52:20Z</dcterms:modified>
</cp:coreProperties>
</file>