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4" r:id="rId3"/>
    <p:sldId id="262" r:id="rId4"/>
    <p:sldId id="27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9" r:id="rId17"/>
    <p:sldId id="272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C3D7C6-0200-C08B-2B92-F2C34763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5C83B3E-6450-EC43-ED82-BBF4C4F93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66EA4F-F199-0669-E739-EB1F36A2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C49572E-3FBF-27E9-6B5F-1B9C3F42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B98A227-D006-AAB0-9EA6-4D3C9BC9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445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870B42-E893-DAF4-F15F-AB4F3AB07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C9F2EEE-7FCB-4697-8E6A-6437DA6D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AC31B9-E4D7-47EC-C3FB-E1EC4C90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66881C-75A5-BF1A-C352-0E31FA01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7B2ACA-BEC1-4B14-4205-5E678A1E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11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7F2F66D-E3B4-80B9-C666-AA2635849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49CDD1-D89F-7E28-4419-BB0513A9B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8B1A29-2659-6669-EE65-B81A209F3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F2251F-4797-990A-E39A-5D7BDB60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BA7670-CED7-A997-8105-A69BF129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369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44FF6-0E9F-6231-2652-64261489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D3B018-C2AE-EBE2-6481-22A2C8B4B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6A24D95-0D24-D9A4-DF48-A4C490570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44F269-83D9-C8E7-3BDC-5106845A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60FCB46-90B7-0393-759E-C64A0D49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929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C07548-E858-6056-931D-7946CF9B0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D126C39-A34A-3585-13F5-B205E9F6B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4193A9-A116-0A93-17FB-461A1731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98BF79-18AC-9F49-F8A7-610C8D59B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A31F13-E798-1154-915E-BF934E058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784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AA59C7-69C1-3145-2219-AFF1B979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3C4E995-166B-54FB-E5BA-070D38D0F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FA9581-F16B-9060-6029-2422428F4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E1C300-BFC0-344F-FCA4-C04CE1D2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7288D2-0F01-9515-295B-57EF6286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B65A60-49D4-EEF0-528C-9F0296BEA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19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3FEF4A-7E16-5C7A-1C92-7DAEB78D6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6D1B97-21A5-AE1A-3EA3-D72282440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79E5B52-2AD1-4C6C-CA1E-2D611CCEB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9527EAD-FC8B-D35D-6EF6-71C2B2B3B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7B4CF33-33F1-AB45-EF40-D74795D49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0A30EF9-1DB7-5AFA-DF2A-28A1E3A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493C8B7-C5FA-F877-60F4-29B62D39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23CD8FD-C30F-784D-3C78-40E63AD5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08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B4668A-5EC8-36CB-648D-EAB7F626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9B77787-7645-BC86-F4BE-CF529BBAF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BA6A4B8-B389-12E3-4E0F-052F9DF9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73CD43-4CD9-13C9-23EC-5DD6C799B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1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11E334B-198E-A918-15D5-37B88EA4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559301E-2635-E344-BB95-4C862B80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5C4B0E-712C-A004-62F8-B7CFC853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090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57DDC2-EB8B-C352-8870-4824CD00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1A47DD-29FA-D7D7-496F-C040BB222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E1ACEEB-F580-1D29-F545-297BCBB44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AC9707-1EC8-96E0-FB3E-9270CEDD0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8FAC1D-374F-B430-2C23-53B6A5CE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5E50CAC-590B-C63B-2AAE-D0DEFA668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28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C8693B-11C5-637F-D360-EF0291AF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F584C6A-54B5-3C26-EACE-B380883822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76C7A82-2D3D-584E-E3FA-B4B7D0656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33E65D-A3A7-4CFB-4D28-DE27208C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CDD0B50-5321-5F8E-642F-AF0213AB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31F5EE-C3A1-656D-B336-2DC59FBE6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941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B9100AA-4B01-C415-1841-169ECA44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5689B2-6A78-890C-BA10-08C9079EB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5205F3-7306-424B-5867-06AAC878B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09E9-A8D8-4E38-ABF2-7497EC19D297}" type="datetimeFigureOut">
              <a:rPr lang="zh-TW" altLang="en-US" smtClean="0"/>
              <a:t>2023/5/24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E9BB47-CE5C-1F20-E579-2A90AB04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CADDC4-2D8A-FBDB-4C2E-6AE2F3420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87CF-9431-427E-A1C8-C53C5A5AC4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3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E0A0DE2-7A84-AD28-009C-0020E098DC3A}"/>
              </a:ext>
            </a:extLst>
          </p:cNvPr>
          <p:cNvSpPr txBox="1"/>
          <p:nvPr/>
        </p:nvSpPr>
        <p:spPr>
          <a:xfrm>
            <a:off x="594804" y="381740"/>
            <a:ext cx="15802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定位軟體功能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95619A5-7901-4B84-19FC-50B52B770C02}"/>
              </a:ext>
            </a:extLst>
          </p:cNvPr>
          <p:cNvSpPr txBox="1"/>
          <p:nvPr/>
        </p:nvSpPr>
        <p:spPr>
          <a:xfrm>
            <a:off x="594804" y="967667"/>
            <a:ext cx="4767309" cy="57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1400" u="sng">
                <a:ea typeface="標楷體" panose="03000509000000000000" pitchFamily="65" charset="-120"/>
              </a:rPr>
              <a:t>執行系統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Winodows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Server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廠商安裝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主要功能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UDP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定位封包監控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儀表板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即時定位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設備綁定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設備控制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(LED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、蜂鳴器、震動馬達</a:t>
            </a: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電子圍籬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電子點名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歷史紀錄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帳號權限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原始碼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無提供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二次開發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TW" sz="1400">
                <a:solidFill>
                  <a:srgbClr val="00B050"/>
                </a:solidFill>
                <a:ea typeface="標楷體" panose="03000509000000000000" pitchFamily="65" charset="-120"/>
              </a:rPr>
              <a:t>API</a:t>
            </a: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提供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400">
                <a:solidFill>
                  <a:srgbClr val="0000FF"/>
                </a:solidFill>
                <a:ea typeface="標楷體" panose="03000509000000000000" pitchFamily="65" charset="-120"/>
              </a:rPr>
              <a:t>收費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無開發平台限制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endParaRPr lang="en-US" altLang="zh-TW" sz="1400">
              <a:ea typeface="標楷體" panose="03000509000000000000" pitchFamily="65" charset="-120"/>
            </a:endParaRPr>
          </a:p>
          <a:p>
            <a:r>
              <a:rPr lang="zh-TW" altLang="en-US" sz="1400" u="sng">
                <a:ea typeface="標楷體" panose="03000509000000000000" pitchFamily="65" charset="-120"/>
              </a:rPr>
              <a:t>使用限制</a:t>
            </a:r>
            <a:endParaRPr lang="en-US" altLang="zh-TW" sz="1400" u="sng"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序號授權驗證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使用者數量分級收費</a:t>
            </a:r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1400">
                <a:solidFill>
                  <a:srgbClr val="00B050"/>
                </a:solidFill>
                <a:ea typeface="標楷體" panose="03000509000000000000" pitchFamily="65" charset="-120"/>
              </a:rPr>
              <a:t>系統維護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400">
                <a:solidFill>
                  <a:srgbClr val="0000FF"/>
                </a:solidFill>
                <a:ea typeface="標楷體" panose="03000509000000000000" pitchFamily="65" charset="-120"/>
              </a:rPr>
              <a:t>收費</a:t>
            </a:r>
            <a:r>
              <a:rPr lang="en-US" altLang="zh-TW" sz="1400">
                <a:solidFill>
                  <a:srgbClr val="0000FF"/>
                </a:solidFill>
                <a:ea typeface="標楷體" panose="03000509000000000000" pitchFamily="65" charset="-120"/>
              </a:rPr>
              <a:t>)</a:t>
            </a:r>
          </a:p>
          <a:p>
            <a:endParaRPr lang="en-US" altLang="zh-TW" sz="1400">
              <a:solidFill>
                <a:srgbClr val="00B050"/>
              </a:solidFill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B46EF75-B920-513D-5155-FBBAABCD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47566"/>
            <a:ext cx="5501196" cy="22348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C7AB9DA-992A-C676-5E51-BBD49BB41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094897" cy="290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0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電子點名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9899209-9A6A-E765-34C0-93F73E5D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735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歷史紀錄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2894452-1F5D-C0C3-8395-3A622B57E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8" y="1260000"/>
            <a:ext cx="10636703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7064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778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地圖設定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AD75C9-38D9-7C46-7268-F913DA320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24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9644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39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基站列表設定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8D68788-6B9B-73DA-C29C-0D1096B1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5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39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基站圖形編輯 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374409-EB80-A1FE-3B63-F89CB026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503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39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卡片設定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3484C149-D358-24EF-A986-5F488313A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3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2" y="381740"/>
            <a:ext cx="21395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設定</a:t>
            </a:r>
            <a:r>
              <a:rPr lang="en-US" altLang="zh-TW">
                <a:ea typeface="標楷體" panose="03000509000000000000" pitchFamily="65" charset="-120"/>
              </a:rPr>
              <a:t>-</a:t>
            </a:r>
            <a:r>
              <a:rPr lang="zh-TW" altLang="en-US">
                <a:ea typeface="標楷體" panose="03000509000000000000" pitchFamily="65" charset="-120"/>
              </a:rPr>
              <a:t>系統參數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1D983DA-3B37-D5BE-FB50-0065DE0BF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619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帳號權限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C2EA85A-F39F-34A1-E792-DF294CEB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F2E7D40-4792-D1F6-3217-B71633E9338F}"/>
              </a:ext>
            </a:extLst>
          </p:cNvPr>
          <p:cNvSpPr txBox="1"/>
          <p:nvPr/>
        </p:nvSpPr>
        <p:spPr>
          <a:xfrm>
            <a:off x="594804" y="381740"/>
            <a:ext cx="1577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定位軟體架構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08FF6-8F71-F072-959C-27355049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1" y="20823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圖片 2" descr="DSC04305">
            <a:extLst>
              <a:ext uri="{FF2B5EF4-FFF2-40B4-BE49-F238E27FC236}">
                <a16:creationId xmlns:a16="http://schemas.microsoft.com/office/drawing/2014/main" id="{ACC5B113-0FC5-BBFD-B76C-B7C78E06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31" y="3491657"/>
            <a:ext cx="939904" cy="78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1E8F3C-9D0F-2B53-1D5C-478C7341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56" y="20823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5250D398-C7B3-B879-430C-25C3977D9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474" y="5235446"/>
            <a:ext cx="834018" cy="91259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5985C5AF-47EC-5075-810B-61E697EC91CB}"/>
              </a:ext>
            </a:extLst>
          </p:cNvPr>
          <p:cNvSpPr/>
          <p:nvPr/>
        </p:nvSpPr>
        <p:spPr>
          <a:xfrm>
            <a:off x="594803" y="1526959"/>
            <a:ext cx="4101483" cy="5015884"/>
          </a:xfrm>
          <a:prstGeom prst="rect">
            <a:avLst/>
          </a:prstGeom>
          <a:noFill/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C90B1C12-3CFA-ED61-91F3-5F9BAECA86D2}"/>
              </a:ext>
            </a:extLst>
          </p:cNvPr>
          <p:cNvCxnSpPr>
            <a:stCxn id="6" idx="1"/>
            <a:endCxn id="3" idx="2"/>
          </p:cNvCxnSpPr>
          <p:nvPr/>
        </p:nvCxnSpPr>
        <p:spPr>
          <a:xfrm flipH="1" flipV="1">
            <a:off x="1323780" y="2994944"/>
            <a:ext cx="795751" cy="8868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C00793DA-0C0D-3DBC-76D2-D83170C971EC}"/>
              </a:ext>
            </a:extLst>
          </p:cNvPr>
          <p:cNvCxnSpPr>
            <a:stCxn id="6" idx="3"/>
            <a:endCxn id="17" idx="2"/>
          </p:cNvCxnSpPr>
          <p:nvPr/>
        </p:nvCxnSpPr>
        <p:spPr>
          <a:xfrm flipV="1">
            <a:off x="3059435" y="2994944"/>
            <a:ext cx="977430" cy="886819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6D84DF21-42B9-D134-10B7-5B000585E621}"/>
              </a:ext>
            </a:extLst>
          </p:cNvPr>
          <p:cNvCxnSpPr>
            <a:stCxn id="6" idx="2"/>
            <a:endCxn id="18" idx="0"/>
          </p:cNvCxnSpPr>
          <p:nvPr/>
        </p:nvCxnSpPr>
        <p:spPr>
          <a:xfrm>
            <a:off x="2589483" y="4271869"/>
            <a:ext cx="0" cy="963577"/>
          </a:xfrm>
          <a:prstGeom prst="straightConnector1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334F8085-3678-28D8-4167-87A07410E5BD}"/>
              </a:ext>
            </a:extLst>
          </p:cNvPr>
          <p:cNvSpPr/>
          <p:nvPr/>
        </p:nvSpPr>
        <p:spPr>
          <a:xfrm>
            <a:off x="421496" y="1342293"/>
            <a:ext cx="1167607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定位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5D4630F-AEF4-9743-6BFB-EC3CC9563254}"/>
              </a:ext>
            </a:extLst>
          </p:cNvPr>
          <p:cNvSpPr/>
          <p:nvPr/>
        </p:nvSpPr>
        <p:spPr>
          <a:xfrm>
            <a:off x="5747255" y="2785880"/>
            <a:ext cx="1606901" cy="1287262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後端定位服務</a:t>
            </a:r>
            <a:endParaRPr lang="en-US" altLang="zh-TW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(Back-end)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BDEB496-23D6-C9A3-1280-1BB185621243}"/>
              </a:ext>
            </a:extLst>
          </p:cNvPr>
          <p:cNvSpPr/>
          <p:nvPr/>
        </p:nvSpPr>
        <p:spPr>
          <a:xfrm>
            <a:off x="7864893" y="2785880"/>
            <a:ext cx="1606901" cy="128726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前端使用介面</a:t>
            </a:r>
            <a:endParaRPr lang="en-US" altLang="zh-TW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  <a:p>
            <a:pPr algn="ctr"/>
            <a:r>
              <a:rPr lang="en-US" altLang="zh-TW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(Front-end)</a:t>
            </a:r>
            <a:endParaRPr lang="zh-TW" altLang="en-US" sz="1400">
              <a:solidFill>
                <a:sysClr val="windowText" lastClr="00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1BB6A607-10AA-BE94-4DAA-8CA4A9E692FC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7354156" y="3429511"/>
            <a:ext cx="510737" cy="0"/>
          </a:xfrm>
          <a:prstGeom prst="straightConnector1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框架 35">
            <a:extLst>
              <a:ext uri="{FF2B5EF4-FFF2-40B4-BE49-F238E27FC236}">
                <a16:creationId xmlns:a16="http://schemas.microsoft.com/office/drawing/2014/main" id="{3BCAA93D-294A-0C05-E154-61842BFC7120}"/>
              </a:ext>
            </a:extLst>
          </p:cNvPr>
          <p:cNvSpPr/>
          <p:nvPr/>
        </p:nvSpPr>
        <p:spPr>
          <a:xfrm>
            <a:off x="10042596" y="2852394"/>
            <a:ext cx="1651247" cy="11532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1C56F175-652E-5279-0E08-D531CB7B3FB4}"/>
              </a:ext>
            </a:extLst>
          </p:cNvPr>
          <p:cNvSpPr/>
          <p:nvPr/>
        </p:nvSpPr>
        <p:spPr>
          <a:xfrm>
            <a:off x="9800023" y="4134060"/>
            <a:ext cx="2274366" cy="26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笑臉 39">
            <a:extLst>
              <a:ext uri="{FF2B5EF4-FFF2-40B4-BE49-F238E27FC236}">
                <a16:creationId xmlns:a16="http://schemas.microsoft.com/office/drawing/2014/main" id="{04874355-E4CC-566A-F9AD-AB73DE0A735F}"/>
              </a:ext>
            </a:extLst>
          </p:cNvPr>
          <p:cNvSpPr/>
          <p:nvPr/>
        </p:nvSpPr>
        <p:spPr>
          <a:xfrm>
            <a:off x="10489438" y="4556741"/>
            <a:ext cx="757561" cy="64807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1C69DB19-3CCB-7DC2-1A09-5BB66D8B8ADA}"/>
              </a:ext>
            </a:extLst>
          </p:cNvPr>
          <p:cNvCxnSpPr>
            <a:stCxn id="29" idx="3"/>
            <a:endCxn id="36" idx="1"/>
          </p:cNvCxnSpPr>
          <p:nvPr/>
        </p:nvCxnSpPr>
        <p:spPr>
          <a:xfrm flipV="1">
            <a:off x="9471794" y="3429000"/>
            <a:ext cx="570802" cy="5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圖片 44">
            <a:extLst>
              <a:ext uri="{FF2B5EF4-FFF2-40B4-BE49-F238E27FC236}">
                <a16:creationId xmlns:a16="http://schemas.microsoft.com/office/drawing/2014/main" id="{6A604F53-4F89-7E02-B555-F125E90C5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7083" y="3180726"/>
            <a:ext cx="1222269" cy="49654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9" name="接點: 肘形 48">
            <a:extLst>
              <a:ext uri="{FF2B5EF4-FFF2-40B4-BE49-F238E27FC236}">
                <a16:creationId xmlns:a16="http://schemas.microsoft.com/office/drawing/2014/main" id="{3FF32BA9-C669-2FF8-B117-08380B5C496A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 flipV="1">
            <a:off x="4696286" y="3429511"/>
            <a:ext cx="1050969" cy="605390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>
            <a:extLst>
              <a:ext uri="{FF2B5EF4-FFF2-40B4-BE49-F238E27FC236}">
                <a16:creationId xmlns:a16="http://schemas.microsoft.com/office/drawing/2014/main" id="{956CF0E6-5956-2EE6-0B21-3EEFD2CE9A16}"/>
              </a:ext>
            </a:extLst>
          </p:cNvPr>
          <p:cNvSpPr/>
          <p:nvPr/>
        </p:nvSpPr>
        <p:spPr>
          <a:xfrm>
            <a:off x="5747255" y="4891596"/>
            <a:ext cx="1606901" cy="47939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>
                <a:solidFill>
                  <a:schemeClr val="tx1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chemeClr val="tx1"/>
                </a:solidFill>
                <a:ea typeface="標楷體" panose="03000509000000000000" pitchFamily="65" charset="-120"/>
              </a:rPr>
              <a:t> 定位 </a:t>
            </a:r>
            <a:r>
              <a:rPr lang="en-US" altLang="zh-TW" sz="1400">
                <a:solidFill>
                  <a:schemeClr val="tx1"/>
                </a:solidFill>
                <a:ea typeface="標楷體" panose="03000509000000000000" pitchFamily="65" charset="-120"/>
              </a:rPr>
              <a:t>API</a:t>
            </a:r>
            <a:endParaRPr lang="zh-TW" altLang="en-US" sz="140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288ACD8D-AB19-82D1-6408-BE2BD58C437E}"/>
              </a:ext>
            </a:extLst>
          </p:cNvPr>
          <p:cNvCxnSpPr>
            <a:stCxn id="28" idx="2"/>
            <a:endCxn id="50" idx="0"/>
          </p:cNvCxnSpPr>
          <p:nvPr/>
        </p:nvCxnSpPr>
        <p:spPr>
          <a:xfrm>
            <a:off x="6550706" y="4073142"/>
            <a:ext cx="0" cy="8184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9FBC6AD-17B5-C88F-A319-7797D4115457}"/>
              </a:ext>
            </a:extLst>
          </p:cNvPr>
          <p:cNvSpPr txBox="1"/>
          <p:nvPr/>
        </p:nvSpPr>
        <p:spPr>
          <a:xfrm>
            <a:off x="4780768" y="3592356"/>
            <a:ext cx="892948" cy="307777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rgbClr val="00B050"/>
                </a:solidFill>
              </a:rPr>
              <a:t>Internet</a:t>
            </a:r>
            <a:endParaRPr lang="zh-TW" altLang="en-US" sz="1400">
              <a:solidFill>
                <a:srgbClr val="00B050"/>
              </a:solidFill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2FA695F4-5D71-F77D-2941-C8F88894C9A2}"/>
              </a:ext>
            </a:extLst>
          </p:cNvPr>
          <p:cNvSpPr txBox="1"/>
          <p:nvPr/>
        </p:nvSpPr>
        <p:spPr>
          <a:xfrm>
            <a:off x="9953817" y="2397501"/>
            <a:ext cx="1828800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>
                <a:solidFill>
                  <a:schemeClr val="accent1"/>
                </a:solidFill>
                <a:ea typeface="標楷體" panose="03000509000000000000" pitchFamily="65" charset="-120"/>
              </a:rPr>
              <a:t>UWB</a:t>
            </a:r>
            <a:r>
              <a:rPr lang="zh-TW" altLang="en-US" sz="1400">
                <a:solidFill>
                  <a:schemeClr val="accent1"/>
                </a:solidFill>
                <a:ea typeface="標楷體" panose="03000509000000000000" pitchFamily="65" charset="-120"/>
              </a:rPr>
              <a:t>定位網頁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95F886-2534-3176-27C0-2CE507E7A3B2}"/>
              </a:ext>
            </a:extLst>
          </p:cNvPr>
          <p:cNvSpPr/>
          <p:nvPr/>
        </p:nvSpPr>
        <p:spPr>
          <a:xfrm>
            <a:off x="7864892" y="5848620"/>
            <a:ext cx="1606901" cy="6942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>
                <a:solidFill>
                  <a:sysClr val="windowText" lastClr="000000"/>
                </a:solidFill>
                <a:ea typeface="標楷體" panose="03000509000000000000" pitchFamily="65" charset="-120"/>
              </a:rPr>
              <a:t>第三方定位網頁應用開發</a:t>
            </a:r>
          </a:p>
        </p:txBody>
      </p:sp>
      <p:cxnSp>
        <p:nvCxnSpPr>
          <p:cNvPr id="7" name="接點: 肘形 6">
            <a:extLst>
              <a:ext uri="{FF2B5EF4-FFF2-40B4-BE49-F238E27FC236}">
                <a16:creationId xmlns:a16="http://schemas.microsoft.com/office/drawing/2014/main" id="{018E4EE8-1F8D-33B9-ABF6-74794601D6CB}"/>
              </a:ext>
            </a:extLst>
          </p:cNvPr>
          <p:cNvCxnSpPr>
            <a:stCxn id="50" idx="2"/>
            <a:endCxn id="2" idx="1"/>
          </p:cNvCxnSpPr>
          <p:nvPr/>
        </p:nvCxnSpPr>
        <p:spPr>
          <a:xfrm rot="16200000" flipH="1">
            <a:off x="6795428" y="5126268"/>
            <a:ext cx="824742" cy="1314186"/>
          </a:xfrm>
          <a:prstGeom prst="bentConnector2">
            <a:avLst/>
          </a:prstGeom>
          <a:ln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1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53B98A7-3DBE-07CA-6A23-FBC11A4C26ED}"/>
              </a:ext>
            </a:extLst>
          </p:cNvPr>
          <p:cNvSpPr/>
          <p:nvPr/>
        </p:nvSpPr>
        <p:spPr>
          <a:xfrm>
            <a:off x="2594080" y="2603351"/>
            <a:ext cx="70038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88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定位網頁畫面</a:t>
            </a:r>
          </a:p>
        </p:txBody>
      </p:sp>
    </p:spTree>
    <p:extLst>
      <p:ext uri="{BB962C8B-B14F-4D97-AF65-F5344CB8AC3E}">
        <p14:creationId xmlns:p14="http://schemas.microsoft.com/office/powerpoint/2010/main" val="386732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登入畫面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B746A68-1435-EE5F-3ED1-6EC2A4DE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590" y="1260000"/>
            <a:ext cx="9374820" cy="5038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32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儀表板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516982-ED98-98F6-A5EE-ED7A81217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127" y="1260000"/>
            <a:ext cx="9377745" cy="50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1491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即時定位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5CB3A9-6B48-1689-C9D5-DEB3D01BD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72" y="1260000"/>
            <a:ext cx="10723455" cy="435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1230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設備綁定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3CDF262-6A72-8F83-E2B0-89C389C9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845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設備控制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0F91DFF-54A4-530D-4372-B55735C3E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4" y="1260000"/>
            <a:ext cx="10634831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27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5F5FEA44-FFF0-4240-0EC4-59ABD8EDB3CE}"/>
              </a:ext>
            </a:extLst>
          </p:cNvPr>
          <p:cNvSpPr txBox="1"/>
          <p:nvPr/>
        </p:nvSpPr>
        <p:spPr>
          <a:xfrm>
            <a:off x="594803" y="381740"/>
            <a:ext cx="16165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>
                <a:ea typeface="標楷體" panose="03000509000000000000" pitchFamily="65" charset="-120"/>
              </a:rPr>
              <a:t>電子圍籬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0894646-83A0-68D5-2243-C3C4C71C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81" y="1260000"/>
            <a:ext cx="10634838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050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148</Words>
  <Application>Microsoft Office PowerPoint</Application>
  <PresentationFormat>寬螢幕</PresentationFormat>
  <Paragraphs>52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朝凱</dc:creator>
  <cp:lastModifiedBy>朝凱</cp:lastModifiedBy>
  <cp:revision>7</cp:revision>
  <dcterms:created xsi:type="dcterms:W3CDTF">2023-05-23T03:03:44Z</dcterms:created>
  <dcterms:modified xsi:type="dcterms:W3CDTF">2023-05-24T03:48:17Z</dcterms:modified>
</cp:coreProperties>
</file>