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76" r:id="rId6"/>
    <p:sldId id="277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1AD32-E078-8798-552C-2EE44A15E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324673-D542-5E07-4D03-864AC6968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76B6A3-862C-A332-9A11-0D9AA918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06C6DD-2DA9-3AD6-1CEB-129AC346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8669E1-2A17-2F55-2867-07E1634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5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7C81D-D100-B311-0B83-DC7A35C5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13D86F4-A2DC-B295-AC2C-AEFDC7F4B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9BD76A-AA27-A73D-773A-4B821616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609555-CC8C-C710-1AB8-70A694D1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9823BB-DAC5-F6E9-7897-30B6C655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2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6BC523-5AA0-2B58-058E-48A50B9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DBB5C2-FE01-065A-C7AB-28DB35786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6DDE54-1C62-42C5-20EC-51A4B15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C3AB09-FC4C-6939-8A18-4D96B19C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518BEC-E175-A87B-63B7-E9C061B3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3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3A961-3917-8F37-7162-FFE8E424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89E88-BCD3-BD60-1E59-9B9057F2B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C6E914-9301-7A0F-5A91-581E967B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FAD30C-08AA-D555-B677-5A32F6FA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0DAE5B-AC15-04EF-2C69-68109A7F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87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25632-369F-2CDC-6C71-83DD86EC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322E83-54AE-CA02-EDA4-605AC0300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42FF84-6CF8-5D91-6027-7ADF845E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9E05E7-1DE6-764E-875F-9D646C64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0D938B-FCC2-9771-9B5A-01E31BD7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51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DE9B43-56DC-375F-B9D3-9660419D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8AF569-8E44-86AD-22DE-ADE499CC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8FADA9-FF28-FB30-1699-E2B7480F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AAE781-8796-775B-D29B-3E21E54C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4C90B3-0BE7-6B1B-FEB8-2CFC721D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F33F4E-45A4-B957-601F-2CBD2D9E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5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358D8-6E4E-416F-689D-A6D3268B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0968EF-6DDE-11C2-374C-2B3C402D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38C263-6021-7D8B-EDE8-1890982C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575566-4B3F-EACC-73F9-1E0310840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1596D5-AE1B-C4DF-F137-659C905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8A1E4E-8BB7-9AEE-CFCA-0CB6938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02132C-B75A-C4B9-0002-35378DC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0D7BF65-B728-C6B4-F644-7B22BA17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6C13F-7D2A-DCBA-D7A3-A93EB38F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3862B3-682F-32D6-4556-2E34DBCE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5891F0-ACAB-CFF8-2849-FCD56ACC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97EB7-CF59-AB35-E3C4-C69DD2ED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8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FB1F8B-9C53-64F6-FCF5-35C4CE14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51F523C-673A-B1F4-B83C-A67D7942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0C9663-7388-4371-4F2C-90C3AA14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6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5915E-A924-4C89-F614-8C67B5F5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1FF877-DB45-D1BD-C02D-8898629A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E225B-0D0B-06A8-F1A8-C845E5CFC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0FC7EF-2C09-109E-234A-7AB7E326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FD7F27-531E-8F20-CBC0-47478F67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907415-0BFC-DF0C-91EE-BBB75155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6917D-F9F8-7477-662E-A911DC81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3FFB94-4664-E831-D63E-537A72790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185E03-C06D-8A7F-85B3-3AADA9EB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D494F0-C587-30EE-9772-208B8622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A90EBD-3FE7-0C30-A910-129CD15A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70A70A-A3D7-A895-071D-9E3CA527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1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245D5FA-B2AE-76B1-FD10-8DB4B9BA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970121-8243-6DC6-DE71-CF5867B6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97BA8A-EF02-60F3-3C00-7A743CFE9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9996-733B-453B-A4BA-ABF97A7798CB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C02F86-5950-F5CE-51D8-A91D1A75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4CD018-F2C4-7558-F2BC-776335AA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9CF0-508D-4122-A167-A1AB436AFE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E0A0DE2-7A84-AD28-009C-0020E098DC3A}"/>
              </a:ext>
            </a:extLst>
          </p:cNvPr>
          <p:cNvSpPr txBox="1"/>
          <p:nvPr/>
        </p:nvSpPr>
        <p:spPr>
          <a:xfrm>
            <a:off x="594804" y="381740"/>
            <a:ext cx="13494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>
                <a:ea typeface="標楷體" panose="03000509000000000000" pitchFamily="65" charset="-120"/>
              </a:rPr>
              <a:t>IPS Function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F152B6F-29E3-4078-D9FB-A4E9689FEAF1}"/>
              </a:ext>
            </a:extLst>
          </p:cNvPr>
          <p:cNvSpPr txBox="1"/>
          <p:nvPr/>
        </p:nvSpPr>
        <p:spPr>
          <a:xfrm>
            <a:off x="594804" y="1047566"/>
            <a:ext cx="4767309" cy="5478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u="sng">
                <a:ea typeface="標楷體" panose="03000509000000000000" pitchFamily="65" charset="-120"/>
              </a:rPr>
              <a:t>Execution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Ubuntu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Docker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Install by yourself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Package service installation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IPS web jar execution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Assistance with Installation 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(charge)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Main Function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IPS UDP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Packet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Real-time Location Display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Device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Warning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Historical Record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Backup Function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Source Code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none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Secondary Development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Provide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HTTP API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No development platform restrictions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Usage Restrictions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Unlimited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D0FE31-DB6C-5E7F-AEAD-00F89950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870" y="1047566"/>
            <a:ext cx="5441326" cy="2210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688A4A1-73FB-437C-527E-BE9C0814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70" y="3599896"/>
            <a:ext cx="4151666" cy="2694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684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005D06-5CF0-2AED-A940-6643C5D7C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66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Tag Setting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1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028D4D0-7AB5-8DA3-F3A3-6CD80501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4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3391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Anchor Graphics Setting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2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05FED2-AEF0-A7BE-4FDF-222E31E4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4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8941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Anchor List Editing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1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30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Backup Function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8516D84-54BD-99A9-4524-617665B8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60" y="926681"/>
            <a:ext cx="10065679" cy="56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F2E7D40-4792-D1F6-3217-B71633E9338F}"/>
              </a:ext>
            </a:extLst>
          </p:cNvPr>
          <p:cNvSpPr txBox="1"/>
          <p:nvPr/>
        </p:nvSpPr>
        <p:spPr>
          <a:xfrm>
            <a:off x="594804" y="381740"/>
            <a:ext cx="16867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>
                <a:ea typeface="標楷體" panose="03000509000000000000" pitchFamily="65" charset="-120"/>
              </a:rPr>
              <a:t>IPS Architecture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CF857-DA7F-713C-C465-3843BA13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7" y="5563662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圖片 2" descr="DSC04305">
            <a:extLst>
              <a:ext uri="{FF2B5EF4-FFF2-40B4-BE49-F238E27FC236}">
                <a16:creationId xmlns:a16="http://schemas.microsoft.com/office/drawing/2014/main" id="{FFEB0422-AB98-110A-A685-486EE8E9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93" y="4569166"/>
            <a:ext cx="939904" cy="78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EA8060-680F-2B2B-F97A-64F1A7EB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20" y="5563662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098D185-730B-63F7-3FF5-062BE93A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36" y="3235478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E4E0955-04FE-CE0F-83F8-6E038791D056}"/>
              </a:ext>
            </a:extLst>
          </p:cNvPr>
          <p:cNvSpPr/>
          <p:nvPr/>
        </p:nvSpPr>
        <p:spPr>
          <a:xfrm>
            <a:off x="518309" y="3062796"/>
            <a:ext cx="4101483" cy="3604334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84FAA6E-79E0-3C71-CA22-CFE86BA6E729}"/>
              </a:ext>
            </a:extLst>
          </p:cNvPr>
          <p:cNvCxnSpPr>
            <a:cxnSpLocks/>
            <a:stCxn id="6" idx="1"/>
            <a:endCxn id="3" idx="0"/>
          </p:cNvCxnSpPr>
          <p:nvPr/>
        </p:nvCxnSpPr>
        <p:spPr>
          <a:xfrm flipH="1">
            <a:off x="1147146" y="4959272"/>
            <a:ext cx="986747" cy="6043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99DA3C5-9B56-26CB-B13A-919C894123BB}"/>
              </a:ext>
            </a:extLst>
          </p:cNvPr>
          <p:cNvCxnSpPr>
            <a:cxnSpLocks/>
            <a:stCxn id="6" idx="3"/>
            <a:endCxn id="17" idx="0"/>
          </p:cNvCxnSpPr>
          <p:nvPr/>
        </p:nvCxnSpPr>
        <p:spPr>
          <a:xfrm>
            <a:off x="3073797" y="4959272"/>
            <a:ext cx="932832" cy="6043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49EB792-0557-C0C5-D6E1-511193550638}"/>
              </a:ext>
            </a:extLst>
          </p:cNvPr>
          <p:cNvCxnSpPr>
            <a:cxnSpLocks/>
            <a:stCxn id="6" idx="0"/>
            <a:endCxn id="18" idx="2"/>
          </p:cNvCxnSpPr>
          <p:nvPr/>
        </p:nvCxnSpPr>
        <p:spPr>
          <a:xfrm flipV="1">
            <a:off x="2603845" y="4148076"/>
            <a:ext cx="0" cy="42109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0BD9D2E5-9BD2-941C-F7A0-44A9FF0AB65A}"/>
              </a:ext>
            </a:extLst>
          </p:cNvPr>
          <p:cNvSpPr/>
          <p:nvPr/>
        </p:nvSpPr>
        <p:spPr>
          <a:xfrm>
            <a:off x="405189" y="2902485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IPS</a:t>
            </a:r>
            <a:endParaRPr lang="zh-TW" altLang="en-US" sz="12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B6F7816-BB4B-F046-872F-C011370909DB}"/>
              </a:ext>
            </a:extLst>
          </p:cNvPr>
          <p:cNvSpPr txBox="1"/>
          <p:nvPr/>
        </p:nvSpPr>
        <p:spPr>
          <a:xfrm>
            <a:off x="5763832" y="4511518"/>
            <a:ext cx="3463768" cy="13849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u="sng">
                <a:ea typeface="標楷體" panose="03000509000000000000" pitchFamily="65" charset="-120"/>
              </a:rPr>
              <a:t>Package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Docker 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Database</a:t>
            </a:r>
            <a:r>
              <a:rPr lang="en-US" altLang="zh-TW" sz="1200">
                <a:solidFill>
                  <a:srgbClr val="0000FF"/>
                </a:solidFill>
                <a:ea typeface="標楷體" panose="03000509000000000000" pitchFamily="65" charset="-120"/>
              </a:rPr>
              <a:t>(MongoDB)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Time series database</a:t>
            </a:r>
            <a:r>
              <a:rPr lang="en-US" altLang="zh-TW" sz="1200">
                <a:solidFill>
                  <a:srgbClr val="0000FF"/>
                </a:solidFill>
                <a:ea typeface="標楷體" panose="03000509000000000000" pitchFamily="65" charset="-120"/>
              </a:rPr>
              <a:t>(InfluxDB)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Key-value database</a:t>
            </a:r>
            <a:r>
              <a:rPr lang="en-US" altLang="zh-TW" sz="1200">
                <a:solidFill>
                  <a:srgbClr val="0000FF"/>
                </a:solidFill>
                <a:ea typeface="標楷體" panose="03000509000000000000" pitchFamily="65" charset="-120"/>
              </a:rPr>
              <a:t>(Redis)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Configuration management service</a:t>
            </a:r>
            <a:r>
              <a:rPr lang="en-US" altLang="zh-TW" sz="1200">
                <a:solidFill>
                  <a:srgbClr val="0000FF"/>
                </a:solidFill>
                <a:ea typeface="標楷體" panose="03000509000000000000" pitchFamily="65" charset="-120"/>
              </a:rPr>
              <a:t>(nacos)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Distributed coordination service</a:t>
            </a:r>
            <a:r>
              <a:rPr lang="en-US" altLang="zh-TW" sz="1200">
                <a:solidFill>
                  <a:srgbClr val="0000FF"/>
                </a:solidFill>
                <a:ea typeface="標楷體" panose="03000509000000000000" pitchFamily="65" charset="-120"/>
              </a:rPr>
              <a:t>(ZooKeeper)</a:t>
            </a:r>
            <a:endParaRPr lang="zh-TW" altLang="en-US" sz="120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643E489-CD70-3092-2A9A-C111832246D0}"/>
              </a:ext>
            </a:extLst>
          </p:cNvPr>
          <p:cNvSpPr txBox="1"/>
          <p:nvPr/>
        </p:nvSpPr>
        <p:spPr>
          <a:xfrm>
            <a:off x="5763832" y="1642393"/>
            <a:ext cx="3463768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u="sng">
                <a:ea typeface="標楷體" panose="03000509000000000000" pitchFamily="65" charset="-120"/>
              </a:rPr>
              <a:t>Location Services (JAR)</a:t>
            </a:r>
            <a:endParaRPr lang="en-US" altLang="zh-TW" sz="12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basic-dubbo-consumer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basic-dubbo-provider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processor-dubbo-provider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report-dubbo-provider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scheduler-dubbo-provider</a:t>
            </a:r>
            <a:endParaRPr lang="zh-TW" altLang="en-US" sz="1200">
              <a:ea typeface="標楷體" panose="03000509000000000000" pitchFamily="65" charset="-120"/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9937B14-29AB-A6B5-15E4-BF273588A770}"/>
              </a:ext>
            </a:extLst>
          </p:cNvPr>
          <p:cNvCxnSpPr>
            <a:stCxn id="36" idx="2"/>
            <a:endCxn id="35" idx="0"/>
          </p:cNvCxnSpPr>
          <p:nvPr/>
        </p:nvCxnSpPr>
        <p:spPr>
          <a:xfrm>
            <a:off x="7495716" y="2842722"/>
            <a:ext cx="0" cy="1668796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接點: 肘形 42">
            <a:extLst>
              <a:ext uri="{FF2B5EF4-FFF2-40B4-BE49-F238E27FC236}">
                <a16:creationId xmlns:a16="http://schemas.microsoft.com/office/drawing/2014/main" id="{CD70A266-A30D-F15F-45BA-2B186A72C7AC}"/>
              </a:ext>
            </a:extLst>
          </p:cNvPr>
          <p:cNvCxnSpPr>
            <a:cxnSpLocks/>
            <a:stCxn id="19" idx="3"/>
            <a:endCxn id="36" idx="1"/>
          </p:cNvCxnSpPr>
          <p:nvPr/>
        </p:nvCxnSpPr>
        <p:spPr>
          <a:xfrm flipV="1">
            <a:off x="4619792" y="2242558"/>
            <a:ext cx="1144040" cy="2622405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04963308-DA7E-8C6B-411C-75F141BDF4FF}"/>
              </a:ext>
            </a:extLst>
          </p:cNvPr>
          <p:cNvSpPr/>
          <p:nvPr/>
        </p:nvSpPr>
        <p:spPr>
          <a:xfrm>
            <a:off x="7890806" y="3887408"/>
            <a:ext cx="1207357" cy="3489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HTTP</a:t>
            </a:r>
            <a:r>
              <a:rPr lang="zh-TW" altLang="en-US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API</a:t>
            </a:r>
            <a:endParaRPr lang="zh-TW" altLang="en-US" sz="12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49" name="接點: 肘形 48">
            <a:extLst>
              <a:ext uri="{FF2B5EF4-FFF2-40B4-BE49-F238E27FC236}">
                <a16:creationId xmlns:a16="http://schemas.microsoft.com/office/drawing/2014/main" id="{0DC7C291-958F-488B-4341-9678CF5FD940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 rot="16200000" flipH="1">
            <a:off x="7472757" y="2865680"/>
            <a:ext cx="1044686" cy="99876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F0E53C1-1E87-840B-6579-BC0336041B52}"/>
              </a:ext>
            </a:extLst>
          </p:cNvPr>
          <p:cNvSpPr txBox="1"/>
          <p:nvPr/>
        </p:nvSpPr>
        <p:spPr>
          <a:xfrm>
            <a:off x="9736392" y="2892220"/>
            <a:ext cx="224135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u="sng">
                <a:ea typeface="標楷體" panose="03000509000000000000" pitchFamily="65" charset="-120"/>
              </a:rPr>
              <a:t>UWB</a:t>
            </a:r>
            <a:r>
              <a:rPr lang="zh-TW" altLang="en-US" sz="1200" u="sng">
                <a:ea typeface="標楷體" panose="03000509000000000000" pitchFamily="65" charset="-120"/>
              </a:rPr>
              <a:t> </a:t>
            </a:r>
            <a:r>
              <a:rPr lang="en-US" altLang="zh-TW" sz="1200" u="sng">
                <a:ea typeface="標楷體" panose="03000509000000000000" pitchFamily="65" charset="-120"/>
              </a:rPr>
              <a:t>IPS</a:t>
            </a:r>
            <a:r>
              <a:rPr lang="zh-TW" altLang="en-US" sz="1200" u="sng">
                <a:ea typeface="標楷體" panose="03000509000000000000" pitchFamily="65" charset="-120"/>
              </a:rPr>
              <a:t> </a:t>
            </a:r>
            <a:r>
              <a:rPr lang="en-US" altLang="zh-TW" sz="1200" u="sng">
                <a:ea typeface="標楷體" panose="03000509000000000000" pitchFamily="65" charset="-120"/>
              </a:rPr>
              <a:t>Web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real-time location display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device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warning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historical record</a:t>
            </a:r>
          </a:p>
        </p:txBody>
      </p: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BDC580B3-E31D-4092-664A-E39AD98A9E5B}"/>
              </a:ext>
            </a:extLst>
          </p:cNvPr>
          <p:cNvCxnSpPr>
            <a:cxnSpLocks/>
            <a:stCxn id="36" idx="3"/>
            <a:endCxn id="54" idx="0"/>
          </p:cNvCxnSpPr>
          <p:nvPr/>
        </p:nvCxnSpPr>
        <p:spPr>
          <a:xfrm>
            <a:off x="9227600" y="2242558"/>
            <a:ext cx="1629468" cy="649662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接點: 肘形 57">
            <a:extLst>
              <a:ext uri="{FF2B5EF4-FFF2-40B4-BE49-F238E27FC236}">
                <a16:creationId xmlns:a16="http://schemas.microsoft.com/office/drawing/2014/main" id="{7BAF4D31-F30D-3113-3CB4-1102DF55F949}"/>
              </a:ext>
            </a:extLst>
          </p:cNvPr>
          <p:cNvCxnSpPr>
            <a:cxnSpLocks/>
            <a:stCxn id="47" idx="3"/>
            <a:endCxn id="54" idx="1"/>
          </p:cNvCxnSpPr>
          <p:nvPr/>
        </p:nvCxnSpPr>
        <p:spPr>
          <a:xfrm flipV="1">
            <a:off x="9098163" y="3400052"/>
            <a:ext cx="638229" cy="661826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FAE88243-10AE-9DB2-708A-0FB81DB9ECBD}"/>
              </a:ext>
            </a:extLst>
          </p:cNvPr>
          <p:cNvSpPr txBox="1"/>
          <p:nvPr/>
        </p:nvSpPr>
        <p:spPr>
          <a:xfrm>
            <a:off x="9966548" y="2199723"/>
            <a:ext cx="140933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200">
                <a:ea typeface="標楷體" panose="03000509000000000000" pitchFamily="65" charset="-120"/>
              </a:rPr>
              <a:t>Web</a:t>
            </a:r>
            <a:r>
              <a:rPr lang="zh-TW" altLang="en-US" sz="1200">
                <a:ea typeface="標楷體" panose="03000509000000000000" pitchFamily="65" charset="-120"/>
              </a:rPr>
              <a:t> </a:t>
            </a:r>
            <a:r>
              <a:rPr lang="en-US" altLang="zh-TW" sz="1200">
                <a:ea typeface="標楷體" panose="03000509000000000000" pitchFamily="65" charset="-120"/>
              </a:rPr>
              <a:t>Socket</a:t>
            </a:r>
            <a:endParaRPr lang="zh-TW" altLang="en-US" sz="1200">
              <a:ea typeface="標楷體" panose="03000509000000000000" pitchFamily="65" charset="-120"/>
            </a:endParaRPr>
          </a:p>
        </p:txBody>
      </p:sp>
      <p:sp>
        <p:nvSpPr>
          <p:cNvPr id="63" name="框架 62">
            <a:extLst>
              <a:ext uri="{FF2B5EF4-FFF2-40B4-BE49-F238E27FC236}">
                <a16:creationId xmlns:a16="http://schemas.microsoft.com/office/drawing/2014/main" id="{7B66F9CA-8033-F981-9040-9118E775330B}"/>
              </a:ext>
            </a:extLst>
          </p:cNvPr>
          <p:cNvSpPr/>
          <p:nvPr/>
        </p:nvSpPr>
        <p:spPr>
          <a:xfrm>
            <a:off x="9945950" y="4186058"/>
            <a:ext cx="1651247" cy="1153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FBA8864-890F-B288-99DA-57FF0596D51A}"/>
              </a:ext>
            </a:extLst>
          </p:cNvPr>
          <p:cNvSpPr/>
          <p:nvPr/>
        </p:nvSpPr>
        <p:spPr>
          <a:xfrm>
            <a:off x="9703377" y="5472092"/>
            <a:ext cx="2274366" cy="2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笑臉 64">
            <a:extLst>
              <a:ext uri="{FF2B5EF4-FFF2-40B4-BE49-F238E27FC236}">
                <a16:creationId xmlns:a16="http://schemas.microsoft.com/office/drawing/2014/main" id="{DBE7C14D-3B29-0356-22D7-03D1C6FFF75B}"/>
              </a:ext>
            </a:extLst>
          </p:cNvPr>
          <p:cNvSpPr/>
          <p:nvPr/>
        </p:nvSpPr>
        <p:spPr>
          <a:xfrm>
            <a:off x="10392792" y="5894773"/>
            <a:ext cx="757561" cy="64807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圖片 65">
            <a:extLst>
              <a:ext uri="{FF2B5EF4-FFF2-40B4-BE49-F238E27FC236}">
                <a16:creationId xmlns:a16="http://schemas.microsoft.com/office/drawing/2014/main" id="{7AA95249-23CB-A48F-240B-F52661E34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892" y="4456429"/>
            <a:ext cx="1173359" cy="476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40F1797-4847-D233-7F00-C01E92695927}"/>
              </a:ext>
            </a:extLst>
          </p:cNvPr>
          <p:cNvSpPr/>
          <p:nvPr/>
        </p:nvSpPr>
        <p:spPr>
          <a:xfrm>
            <a:off x="5832628" y="396146"/>
            <a:ext cx="2257891" cy="47211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Third-party positioning web application development</a:t>
            </a:r>
            <a:endParaRPr lang="zh-TW" altLang="en-US" sz="12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636A5B1E-33CD-50B5-F7BB-107ACDEABCCD}"/>
              </a:ext>
            </a:extLst>
          </p:cNvPr>
          <p:cNvCxnSpPr>
            <a:cxnSpLocks/>
            <a:stCxn id="2" idx="3"/>
            <a:endCxn id="47" idx="3"/>
          </p:cNvCxnSpPr>
          <p:nvPr/>
        </p:nvCxnSpPr>
        <p:spPr>
          <a:xfrm>
            <a:off x="8090519" y="632205"/>
            <a:ext cx="1007644" cy="3429673"/>
          </a:xfrm>
          <a:prstGeom prst="bentConnector3">
            <a:avLst>
              <a:gd name="adj1" fmla="val 133259"/>
            </a:avLst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1F5E5C11-15DD-35CD-4614-36CD7AB3F2C8}"/>
              </a:ext>
            </a:extLst>
          </p:cNvPr>
          <p:cNvCxnSpPr>
            <a:cxnSpLocks/>
            <a:stCxn id="60" idx="0"/>
            <a:endCxn id="2" idx="3"/>
          </p:cNvCxnSpPr>
          <p:nvPr/>
        </p:nvCxnSpPr>
        <p:spPr>
          <a:xfrm rot="16200000" flipV="1">
            <a:off x="8597107" y="125617"/>
            <a:ext cx="1567518" cy="2580694"/>
          </a:xfrm>
          <a:prstGeom prst="bentConnector2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BC47395-AA1E-6BBA-A56E-2560B38540DC}"/>
              </a:ext>
            </a:extLst>
          </p:cNvPr>
          <p:cNvSpPr/>
          <p:nvPr/>
        </p:nvSpPr>
        <p:spPr>
          <a:xfrm>
            <a:off x="5423243" y="1342293"/>
            <a:ext cx="6623755" cy="532483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2AF8960A-39DE-B705-0A19-EE4AC1131D91}"/>
              </a:ext>
            </a:extLst>
          </p:cNvPr>
          <p:cNvSpPr txBox="1"/>
          <p:nvPr/>
        </p:nvSpPr>
        <p:spPr>
          <a:xfrm>
            <a:off x="4800241" y="3872054"/>
            <a:ext cx="89294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>
                <a:solidFill>
                  <a:srgbClr val="00B050"/>
                </a:solidFill>
              </a:rPr>
              <a:t>Internet</a:t>
            </a:r>
            <a:endParaRPr lang="zh-TW" altLang="en-US" sz="1200">
              <a:solidFill>
                <a:srgbClr val="00B05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A17BD0-A008-9161-D746-761DD0C232CC}"/>
              </a:ext>
            </a:extLst>
          </p:cNvPr>
          <p:cNvSpPr/>
          <p:nvPr/>
        </p:nvSpPr>
        <p:spPr>
          <a:xfrm>
            <a:off x="5011898" y="1087219"/>
            <a:ext cx="13333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IPS Web</a:t>
            </a:r>
            <a:endParaRPr lang="zh-TW" altLang="en-US" sz="12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F8105EE-A0F5-BF42-4AFE-3A13E3F86602}"/>
              </a:ext>
            </a:extLst>
          </p:cNvPr>
          <p:cNvSpPr/>
          <p:nvPr/>
        </p:nvSpPr>
        <p:spPr>
          <a:xfrm>
            <a:off x="511877" y="1355462"/>
            <a:ext cx="4101483" cy="1356153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CF2C12B-CB9B-66DC-4AF8-5DFF1659A8A8}"/>
              </a:ext>
            </a:extLst>
          </p:cNvPr>
          <p:cNvSpPr/>
          <p:nvPr/>
        </p:nvSpPr>
        <p:spPr>
          <a:xfrm>
            <a:off x="396548" y="1085114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ysClr val="windowText" lastClr="000000"/>
                </a:solidFill>
                <a:ea typeface="標楷體" panose="03000509000000000000" pitchFamily="65" charset="-120"/>
              </a:rPr>
              <a:t>Backup Server</a:t>
            </a:r>
            <a:endParaRPr lang="zh-TW" altLang="en-US" sz="12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9E64C74-2D9A-3F70-B8D5-A51724C9C0FD}"/>
              </a:ext>
            </a:extLst>
          </p:cNvPr>
          <p:cNvSpPr txBox="1"/>
          <p:nvPr/>
        </p:nvSpPr>
        <p:spPr>
          <a:xfrm>
            <a:off x="1407450" y="1567555"/>
            <a:ext cx="2302743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u="sng">
                <a:ea typeface="標楷體" panose="03000509000000000000" pitchFamily="65" charset="-120"/>
              </a:rPr>
              <a:t>Backup Service (JAR)</a:t>
            </a:r>
            <a:endParaRPr lang="en-US" altLang="zh-TW" sz="1200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200">
                <a:ea typeface="標楷體" panose="03000509000000000000" pitchFamily="65" charset="-120"/>
              </a:rPr>
              <a:t>backup-dubbo-provider</a:t>
            </a:r>
            <a:endParaRPr lang="zh-TW" altLang="en-US" sz="1200">
              <a:ea typeface="標楷體" panose="03000509000000000000" pitchFamily="65" charset="-120"/>
            </a:endParaRPr>
          </a:p>
        </p:txBody>
      </p: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63D791BF-884A-9009-49F6-F25F1108010B}"/>
              </a:ext>
            </a:extLst>
          </p:cNvPr>
          <p:cNvCxnSpPr>
            <a:cxnSpLocks/>
            <a:stCxn id="53" idx="3"/>
            <a:endCxn id="36" idx="2"/>
          </p:cNvCxnSpPr>
          <p:nvPr/>
        </p:nvCxnSpPr>
        <p:spPr>
          <a:xfrm>
            <a:off x="3710193" y="1798388"/>
            <a:ext cx="3785523" cy="1044334"/>
          </a:xfrm>
          <a:prstGeom prst="bentConnector4">
            <a:avLst>
              <a:gd name="adj1" fmla="val 27125"/>
              <a:gd name="adj2" fmla="val 121890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83C78204-3EBB-A4FF-5EE5-5A37E9942AA2}"/>
              </a:ext>
            </a:extLst>
          </p:cNvPr>
          <p:cNvSpPr/>
          <p:nvPr/>
        </p:nvSpPr>
        <p:spPr>
          <a:xfrm>
            <a:off x="636884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chemeClr val="tx1"/>
                </a:solidFill>
              </a:rPr>
              <a:t>image</a:t>
            </a:r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4CFF12C-5807-197B-04C2-1B0A05CA1154}"/>
              </a:ext>
            </a:extLst>
          </p:cNvPr>
          <p:cNvSpPr/>
          <p:nvPr/>
        </p:nvSpPr>
        <p:spPr>
          <a:xfrm>
            <a:off x="2112513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chemeClr val="tx1"/>
                </a:solidFill>
              </a:rPr>
              <a:t>mongo</a:t>
            </a:r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B9C0CBC-DAD7-0CA8-847B-189A8DD812E4}"/>
              </a:ext>
            </a:extLst>
          </p:cNvPr>
          <p:cNvSpPr/>
          <p:nvPr/>
        </p:nvSpPr>
        <p:spPr>
          <a:xfrm>
            <a:off x="3588142" y="2388550"/>
            <a:ext cx="893687" cy="23075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>
                <a:solidFill>
                  <a:schemeClr val="tx1"/>
                </a:solidFill>
              </a:rPr>
              <a:t>nacos</a:t>
            </a:r>
            <a:endParaRPr lang="zh-TW" altLang="en-US" sz="1200">
              <a:solidFill>
                <a:schemeClr val="tx1"/>
              </a:solidFill>
            </a:endParaRPr>
          </a:p>
        </p:txBody>
      </p:sp>
      <p:cxnSp>
        <p:nvCxnSpPr>
          <p:cNvPr id="69" name="接點: 肘形 68">
            <a:extLst>
              <a:ext uri="{FF2B5EF4-FFF2-40B4-BE49-F238E27FC236}">
                <a16:creationId xmlns:a16="http://schemas.microsoft.com/office/drawing/2014/main" id="{5C1D7D78-75C1-118A-97AD-464E9A2D4201}"/>
              </a:ext>
            </a:extLst>
          </p:cNvPr>
          <p:cNvCxnSpPr>
            <a:stCxn id="53" idx="2"/>
            <a:endCxn id="61" idx="0"/>
          </p:cNvCxnSpPr>
          <p:nvPr/>
        </p:nvCxnSpPr>
        <p:spPr>
          <a:xfrm rot="5400000">
            <a:off x="1641610" y="1471338"/>
            <a:ext cx="359330" cy="147509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接點: 肘形 78">
            <a:extLst>
              <a:ext uri="{FF2B5EF4-FFF2-40B4-BE49-F238E27FC236}">
                <a16:creationId xmlns:a16="http://schemas.microsoft.com/office/drawing/2014/main" id="{368C2717-A8A4-8FB1-7686-37A62C6A26D3}"/>
              </a:ext>
            </a:extLst>
          </p:cNvPr>
          <p:cNvCxnSpPr>
            <a:stCxn id="53" idx="2"/>
            <a:endCxn id="67" idx="0"/>
          </p:cNvCxnSpPr>
          <p:nvPr/>
        </p:nvCxnSpPr>
        <p:spPr>
          <a:xfrm rot="16200000" flipH="1">
            <a:off x="3117239" y="1470803"/>
            <a:ext cx="359330" cy="1476164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F5B6B5FE-90D2-03FA-14AC-0F9A9342C863}"/>
              </a:ext>
            </a:extLst>
          </p:cNvPr>
          <p:cNvCxnSpPr>
            <a:stCxn id="53" idx="2"/>
            <a:endCxn id="62" idx="0"/>
          </p:cNvCxnSpPr>
          <p:nvPr/>
        </p:nvCxnSpPr>
        <p:spPr>
          <a:xfrm>
            <a:off x="2558822" y="2029220"/>
            <a:ext cx="535" cy="35933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53B98A7-3DBE-07CA-6A23-FBC11A4C26ED}"/>
              </a:ext>
            </a:extLst>
          </p:cNvPr>
          <p:cNvSpPr/>
          <p:nvPr/>
        </p:nvSpPr>
        <p:spPr>
          <a:xfrm>
            <a:off x="808078" y="2603351"/>
            <a:ext cx="105758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標楷體" panose="03000509000000000000" pitchFamily="65" charset="-120"/>
              </a:rPr>
              <a:t>Positioning Web Display</a:t>
            </a:r>
            <a:endParaRPr lang="zh-TW" altLang="en-US" sz="80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3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645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Real-time Location Display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CFCF24-650A-ADA4-ECC8-9D20B429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49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51F3713-4ECF-7CDA-504B-8CA5016A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1" y="1073319"/>
            <a:ext cx="11597197" cy="4711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5301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Device Information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Tag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0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B854AB6-B4A5-482D-A23B-E0F19842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823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Device Information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Anchor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58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88B5121-9746-3AB6-CC87-F4ED94BA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483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Warning Information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955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4E8803E-883D-C02D-4FFE-3B48DDD1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57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Historical Record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2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FCA02C9-802B-C42D-6CB8-82056C16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057090"/>
            <a:ext cx="11677095" cy="474382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228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Map Setting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99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175</Words>
  <Application>Microsoft Office PowerPoint</Application>
  <PresentationFormat>寬螢幕</PresentationFormat>
  <Paragraphs>68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朝凱</dc:creator>
  <cp:lastModifiedBy>朝凱</cp:lastModifiedBy>
  <cp:revision>13</cp:revision>
  <dcterms:created xsi:type="dcterms:W3CDTF">2023-05-23T03:02:33Z</dcterms:created>
  <dcterms:modified xsi:type="dcterms:W3CDTF">2023-05-24T03:53:01Z</dcterms:modified>
</cp:coreProperties>
</file>