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2" r:id="rId4"/>
    <p:sldId id="264" r:id="rId5"/>
    <p:sldId id="265" r:id="rId6"/>
    <p:sldId id="266" r:id="rId7"/>
    <p:sldId id="268" r:id="rId8"/>
    <p:sldId id="269" r:id="rId9"/>
    <p:sldId id="270" r:id="rId10"/>
    <p:sldId id="272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C1AD32-E078-8798-552C-2EE44A15E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1324673-D542-5E07-4D03-864AC6968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76B6A3-862C-A332-9A11-0D9AA918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06C6DD-2DA9-3AD6-1CEB-129AC346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8669E1-2A17-2F55-2867-07E16342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55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7C81D-D100-B311-0B83-DC7A35C5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13D86F4-A2DC-B295-AC2C-AEFDC7F4B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9BD76A-AA27-A73D-773A-4B821616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609555-CC8C-C710-1AB8-70A694D1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9823BB-DAC5-F6E9-7897-30B6C655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2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06BC523-5AA0-2B58-058E-48A50B94C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8DBB5C2-FE01-065A-C7AB-28DB35786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6DDE54-1C62-42C5-20EC-51A4B152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C3AB09-FC4C-6939-8A18-4D96B19C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518BEC-E175-A87B-63B7-E9C061B3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36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A3A961-3917-8F37-7162-FFE8E424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D89E88-BCD3-BD60-1E59-9B9057F2B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C6E914-9301-7A0F-5A91-581E967B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FAD30C-08AA-D555-B677-5A32F6FA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0DAE5B-AC15-04EF-2C69-68109A7F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87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B25632-369F-2CDC-6C71-83DD86EC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322E83-54AE-CA02-EDA4-605AC0300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42FF84-6CF8-5D91-6027-7ADF845E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9E05E7-1DE6-764E-875F-9D646C64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0D938B-FCC2-9771-9B5A-01E31BD7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51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DE9B43-56DC-375F-B9D3-9660419D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8AF569-8E44-86AD-22DE-ADE499CC0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58FADA9-FF28-FB30-1699-E2B7480FC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5AAE781-8796-775B-D29B-3E21E54C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4C90B3-0BE7-6B1B-FEB8-2CFC721D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F33F4E-45A4-B957-601F-2CBD2D9E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5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6358D8-6E4E-416F-689D-A6D3268B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0968EF-6DDE-11C2-374C-2B3C402DF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B38C263-6021-7D8B-EDE8-1890982C9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575566-4B3F-EACC-73F9-1E0310840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C1596D5-AE1B-C4DF-F137-659C905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8A1E4E-8BB7-9AEE-CFCA-0CB6938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B02132C-B75A-C4B9-0002-35378DC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0D7BF65-B728-C6B4-F644-7B22BA17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37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6C13F-7D2A-DCBA-D7A3-A93EB38F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13862B3-682F-32D6-4556-2E34DBCE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5891F0-ACAB-CFF8-2849-FCD56ACC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197EB7-CF59-AB35-E3C4-C69DD2ED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68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2FB1F8B-9C53-64F6-FCF5-35C4CE14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51F523C-673A-B1F4-B83C-A67D7942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0C9663-7388-4371-4F2C-90C3AA14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60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5915E-A924-4C89-F614-8C67B5F5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1FF877-DB45-D1BD-C02D-8898629A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E225B-0D0B-06A8-F1A8-C845E5CFC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0FC7EF-2C09-109E-234A-7AB7E326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FD7F27-531E-8F20-CBC0-47478F67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1907415-0BFC-DF0C-91EE-BBB75155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54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86917D-F9F8-7477-662E-A911DC81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23FFB94-4664-E831-D63E-537A72790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7185E03-C06D-8A7F-85B3-3AADA9EBC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6D494F0-C587-30EE-9772-208B8622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A90EBD-3FE7-0C30-A910-129CD15A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70A70A-A3D7-A895-071D-9E3CA527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10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245D5FA-B2AE-76B1-FD10-8DB4B9BA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6970121-8243-6DC6-DE71-CF5867B6A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97BA8A-EF02-60F3-3C00-7A743CFE9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C02F86-5950-F5CE-51D8-A91D1A752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4CD018-F2C4-7558-F2BC-776335AA4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5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E0A0DE2-7A84-AD28-009C-0020E098DC3A}"/>
              </a:ext>
            </a:extLst>
          </p:cNvPr>
          <p:cNvSpPr txBox="1"/>
          <p:nvPr/>
        </p:nvSpPr>
        <p:spPr>
          <a:xfrm>
            <a:off x="594804" y="381740"/>
            <a:ext cx="1589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定位軟體功能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F152B6F-29E3-4078-D9FB-A4E9689FEAF1}"/>
              </a:ext>
            </a:extLst>
          </p:cNvPr>
          <p:cNvSpPr txBox="1"/>
          <p:nvPr/>
        </p:nvSpPr>
        <p:spPr>
          <a:xfrm>
            <a:off x="594804" y="1047566"/>
            <a:ext cx="4767309" cy="5478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u="sng">
                <a:ea typeface="標楷體" panose="03000509000000000000" pitchFamily="65" charset="-120"/>
              </a:rPr>
              <a:t>執行系統</a:t>
            </a:r>
            <a:endParaRPr lang="en-US" altLang="zh-TW" sz="1400" u="sng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ubuntu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系統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Docker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平台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自行安裝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相關服務套件安裝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定位網頁</a:t>
            </a: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jar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執行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協助安裝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1400">
                <a:solidFill>
                  <a:srgbClr val="0000FF"/>
                </a:solidFill>
                <a:ea typeface="標楷體" panose="03000509000000000000" pitchFamily="65" charset="-120"/>
              </a:rPr>
              <a:t>收費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zh-TW" altLang="en-US" sz="1400" u="sng">
                <a:ea typeface="標楷體" panose="03000509000000000000" pitchFamily="65" charset="-120"/>
              </a:rPr>
              <a:t>主要功能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UDP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定位封包監控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即時定位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設備資訊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警告資訊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歷史紀錄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備份功能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zh-TW" altLang="en-US" sz="1400" u="sng">
                <a:ea typeface="標楷體" panose="03000509000000000000" pitchFamily="65" charset="-120"/>
              </a:rPr>
              <a:t>原始碼</a:t>
            </a:r>
            <a:endParaRPr lang="en-US" altLang="zh-TW" sz="1400" u="sng">
              <a:ea typeface="標楷體" panose="03000509000000000000" pitchFamily="65" charset="-12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無提供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zh-TW" altLang="en-US" sz="1400" u="sng">
                <a:ea typeface="標楷體" panose="03000509000000000000" pitchFamily="65" charset="-120"/>
              </a:rPr>
              <a:t>二次開發</a:t>
            </a:r>
            <a:endParaRPr lang="en-US" altLang="zh-TW" sz="1400" u="sng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HTTP API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提供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無開發平台限制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zh-TW" altLang="en-US" sz="1400" u="sng">
                <a:ea typeface="標楷體" panose="03000509000000000000" pitchFamily="65" charset="-120"/>
              </a:rPr>
              <a:t>使用限制</a:t>
            </a:r>
            <a:endParaRPr lang="en-US" altLang="zh-TW" sz="1400" u="sng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無限制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6D0FE31-DB6C-5E7F-AEAD-00F899505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870" y="1047566"/>
            <a:ext cx="5441326" cy="2210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688A4A1-73FB-437C-527E-BE9C08144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870" y="3599896"/>
            <a:ext cx="4151666" cy="2694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684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0005D06-5CF0-2AED-A940-6643C5D7C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1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7577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設定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卡片設定</a:t>
            </a:r>
          </a:p>
        </p:txBody>
      </p:sp>
    </p:spTree>
    <p:extLst>
      <p:ext uri="{BB962C8B-B14F-4D97-AF65-F5344CB8AC3E}">
        <p14:creationId xmlns:p14="http://schemas.microsoft.com/office/powerpoint/2010/main" val="245518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028D4D0-7AB5-8DA3-F3A3-6CD80501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4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2130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設定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基站圖形設定</a:t>
            </a:r>
          </a:p>
        </p:txBody>
      </p:sp>
    </p:spTree>
    <p:extLst>
      <p:ext uri="{BB962C8B-B14F-4D97-AF65-F5344CB8AC3E}">
        <p14:creationId xmlns:p14="http://schemas.microsoft.com/office/powerpoint/2010/main" val="176122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05FED2-AEF0-A7BE-4FDF-222E31E4E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4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2130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設定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基站列表編輯</a:t>
            </a:r>
          </a:p>
        </p:txBody>
      </p:sp>
    </p:spTree>
    <p:extLst>
      <p:ext uri="{BB962C8B-B14F-4D97-AF65-F5344CB8AC3E}">
        <p14:creationId xmlns:p14="http://schemas.microsoft.com/office/powerpoint/2010/main" val="374216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2130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備份功能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8516D84-54BD-99A9-4524-617665B8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60" y="926681"/>
            <a:ext cx="10065679" cy="568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F2E7D40-4792-D1F6-3217-B71633E9338F}"/>
              </a:ext>
            </a:extLst>
          </p:cNvPr>
          <p:cNvSpPr txBox="1"/>
          <p:nvPr/>
        </p:nvSpPr>
        <p:spPr>
          <a:xfrm>
            <a:off x="594804" y="381740"/>
            <a:ext cx="15776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定位軟體架構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D9D021-1A41-ED5A-41E2-B83FBB54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7" y="5563662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圖片 2" descr="DSC04305">
            <a:extLst>
              <a:ext uri="{FF2B5EF4-FFF2-40B4-BE49-F238E27FC236}">
                <a16:creationId xmlns:a16="http://schemas.microsoft.com/office/drawing/2014/main" id="{A144D23C-E7A7-FBDB-DD28-4A3C10E0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93" y="4569166"/>
            <a:ext cx="939904" cy="780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4DE42D1-346D-953D-74DF-B4543C9A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20" y="5563662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7E507F6-0407-6621-7A70-06AF82D16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36" y="3235478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A033F43-7AF3-F6B9-92F6-210DA765770B}"/>
              </a:ext>
            </a:extLst>
          </p:cNvPr>
          <p:cNvSpPr/>
          <p:nvPr/>
        </p:nvSpPr>
        <p:spPr>
          <a:xfrm>
            <a:off x="518309" y="3062796"/>
            <a:ext cx="4101483" cy="3604334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AAF5236-2C01-7C13-A154-0E8DCFC70C0F}"/>
              </a:ext>
            </a:extLst>
          </p:cNvPr>
          <p:cNvCxnSpPr>
            <a:cxnSpLocks/>
            <a:stCxn id="8" idx="1"/>
            <a:endCxn id="5" idx="0"/>
          </p:cNvCxnSpPr>
          <p:nvPr/>
        </p:nvCxnSpPr>
        <p:spPr>
          <a:xfrm flipH="1">
            <a:off x="1147146" y="4959272"/>
            <a:ext cx="986747" cy="60439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F1D03FBE-7873-C82C-2832-543D2DE0D3E8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3073797" y="4959272"/>
            <a:ext cx="932832" cy="60439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5E1C1932-52CC-BCDC-C381-F9A4BE68F22E}"/>
              </a:ext>
            </a:extLst>
          </p:cNvPr>
          <p:cNvCxnSpPr>
            <a:cxnSpLocks/>
            <a:stCxn id="8" idx="0"/>
            <a:endCxn id="10" idx="2"/>
          </p:cNvCxnSpPr>
          <p:nvPr/>
        </p:nvCxnSpPr>
        <p:spPr>
          <a:xfrm flipV="1">
            <a:off x="2603845" y="4148076"/>
            <a:ext cx="0" cy="42109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4CC3F129-AB76-BAC3-9F02-A5C09D67527D}"/>
              </a:ext>
            </a:extLst>
          </p:cNvPr>
          <p:cNvSpPr/>
          <p:nvPr/>
        </p:nvSpPr>
        <p:spPr>
          <a:xfrm>
            <a:off x="405189" y="2902485"/>
            <a:ext cx="116760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UWB</a:t>
            </a:r>
            <a:r>
              <a:rPr lang="zh-TW" altLang="en-US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定位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B16D6A3-5D35-9475-8B88-431E928E6E72}"/>
              </a:ext>
            </a:extLst>
          </p:cNvPr>
          <p:cNvSpPr txBox="1"/>
          <p:nvPr/>
        </p:nvSpPr>
        <p:spPr>
          <a:xfrm>
            <a:off x="5763832" y="4511518"/>
            <a:ext cx="3463768" cy="160043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u="sng">
                <a:ea typeface="標楷體" panose="03000509000000000000" pitchFamily="65" charset="-120"/>
              </a:rPr>
              <a:t>服務套件</a:t>
            </a:r>
            <a:endParaRPr lang="en-US" altLang="zh-TW" sz="1400" u="sng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ea typeface="標楷體" panose="03000509000000000000" pitchFamily="65" charset="-120"/>
              </a:rPr>
              <a:t>Docker</a:t>
            </a:r>
            <a:r>
              <a:rPr lang="zh-TW" altLang="en-US" sz="1400">
                <a:ea typeface="標楷體" panose="03000509000000000000" pitchFamily="65" charset="-120"/>
              </a:rPr>
              <a:t>平台</a:t>
            </a:r>
            <a:endParaRPr lang="en-US" altLang="zh-TW" sz="1400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ea typeface="標楷體" panose="03000509000000000000" pitchFamily="65" charset="-120"/>
              </a:rPr>
              <a:t>資料庫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(MongoDB)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ea typeface="標楷體" panose="03000509000000000000" pitchFamily="65" charset="-120"/>
              </a:rPr>
              <a:t>時序資料庫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(InfluxDB)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ea typeface="標楷體" panose="03000509000000000000" pitchFamily="65" charset="-120"/>
              </a:rPr>
              <a:t>鍵值資料庫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(Redis)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ea typeface="標楷體" panose="03000509000000000000" pitchFamily="65" charset="-120"/>
              </a:rPr>
              <a:t>配置管理服務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(nacos)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ea typeface="標楷體" panose="03000509000000000000" pitchFamily="65" charset="-120"/>
              </a:rPr>
              <a:t>分佈式協調服務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(ZooKeeper)</a:t>
            </a:r>
            <a:endParaRPr lang="zh-TW" altLang="en-US" sz="14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DF9895D-469D-F470-8A7F-E0C485506C19}"/>
              </a:ext>
            </a:extLst>
          </p:cNvPr>
          <p:cNvSpPr txBox="1"/>
          <p:nvPr/>
        </p:nvSpPr>
        <p:spPr>
          <a:xfrm>
            <a:off x="5763832" y="1642393"/>
            <a:ext cx="3463768" cy="13849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u="sng">
                <a:ea typeface="標楷體" panose="03000509000000000000" pitchFamily="65" charset="-120"/>
              </a:rPr>
              <a:t>定位服務</a:t>
            </a:r>
            <a:r>
              <a:rPr lang="en-US" altLang="zh-TW" sz="1400" u="sng">
                <a:ea typeface="標楷體" panose="03000509000000000000" pitchFamily="65" charset="-120"/>
              </a:rPr>
              <a:t>(JAR)</a:t>
            </a:r>
            <a:endParaRPr lang="en-US" altLang="zh-TW" sz="1400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ea typeface="標楷體" panose="03000509000000000000" pitchFamily="65" charset="-120"/>
              </a:rPr>
              <a:t>basic-dubbo-consumer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ea typeface="標楷體" panose="03000509000000000000" pitchFamily="65" charset="-120"/>
              </a:rPr>
              <a:t>basic-dubbo-provider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ea typeface="標楷體" panose="03000509000000000000" pitchFamily="65" charset="-120"/>
              </a:rPr>
              <a:t>processor-dubbo-provider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ea typeface="標楷體" panose="03000509000000000000" pitchFamily="65" charset="-120"/>
              </a:rPr>
              <a:t>report-dubbo-provider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ea typeface="標楷體" panose="03000509000000000000" pitchFamily="65" charset="-120"/>
              </a:rPr>
              <a:t>scheduler-dubbo-provider</a:t>
            </a:r>
            <a:endParaRPr lang="zh-TW" altLang="en-US" sz="1400">
              <a:ea typeface="標楷體" panose="03000509000000000000" pitchFamily="65" charset="-120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8C0A0620-93C6-7F7F-32F9-84B7AA2563E4}"/>
              </a:ext>
            </a:extLst>
          </p:cNvPr>
          <p:cNvCxnSpPr>
            <a:stCxn id="25" idx="2"/>
            <a:endCxn id="24" idx="0"/>
          </p:cNvCxnSpPr>
          <p:nvPr/>
        </p:nvCxnSpPr>
        <p:spPr>
          <a:xfrm>
            <a:off x="7495716" y="3027388"/>
            <a:ext cx="0" cy="148413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接點: 肘形 26">
            <a:extLst>
              <a:ext uri="{FF2B5EF4-FFF2-40B4-BE49-F238E27FC236}">
                <a16:creationId xmlns:a16="http://schemas.microsoft.com/office/drawing/2014/main" id="{C5A54904-BE96-3A95-5E6F-A4006E0D41BE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4619792" y="2334891"/>
            <a:ext cx="1144040" cy="2530072"/>
          </a:xfrm>
          <a:prstGeom prst="bentConnector3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8D7E9172-1249-5293-95E7-2C1E187AB644}"/>
              </a:ext>
            </a:extLst>
          </p:cNvPr>
          <p:cNvSpPr/>
          <p:nvPr/>
        </p:nvSpPr>
        <p:spPr>
          <a:xfrm>
            <a:off x="7890806" y="3887408"/>
            <a:ext cx="1207357" cy="34894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HTTP</a:t>
            </a:r>
            <a:r>
              <a:rPr lang="zh-TW" altLang="en-US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API</a:t>
            </a:r>
            <a:endParaRPr lang="zh-TW" altLang="en-US" sz="14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30" name="接點: 肘形 29">
            <a:extLst>
              <a:ext uri="{FF2B5EF4-FFF2-40B4-BE49-F238E27FC236}">
                <a16:creationId xmlns:a16="http://schemas.microsoft.com/office/drawing/2014/main" id="{1745AFB0-52C4-2B25-02B5-DC48179E36B1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 rot="16200000" flipH="1">
            <a:off x="7565090" y="2958013"/>
            <a:ext cx="860020" cy="998769"/>
          </a:xfrm>
          <a:prstGeom prst="bentConnector3">
            <a:avLst>
              <a:gd name="adj1" fmla="val 59291"/>
            </a:avLst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99F4DD6B-90A0-AE17-C658-1A0C2EFE5B0D}"/>
              </a:ext>
            </a:extLst>
          </p:cNvPr>
          <p:cNvSpPr txBox="1"/>
          <p:nvPr/>
        </p:nvSpPr>
        <p:spPr>
          <a:xfrm>
            <a:off x="9736392" y="2892220"/>
            <a:ext cx="195900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u="sng">
                <a:ea typeface="標楷體" panose="03000509000000000000" pitchFamily="65" charset="-120"/>
              </a:rPr>
              <a:t>UWB</a:t>
            </a:r>
            <a:r>
              <a:rPr lang="zh-TW" altLang="en-US" sz="1400" u="sng">
                <a:ea typeface="標楷體" panose="03000509000000000000" pitchFamily="65" charset="-120"/>
              </a:rPr>
              <a:t>定位網頁</a:t>
            </a:r>
            <a:endParaRPr lang="en-US" altLang="zh-TW" sz="1400" u="sng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ea typeface="標楷體" panose="03000509000000000000" pitchFamily="65" charset="-120"/>
              </a:rPr>
              <a:t>即時定位</a:t>
            </a:r>
            <a:endParaRPr lang="en-US" altLang="zh-TW" sz="1400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ea typeface="標楷體" panose="03000509000000000000" pitchFamily="65" charset="-120"/>
              </a:rPr>
              <a:t>設備資訊</a:t>
            </a:r>
            <a:endParaRPr lang="en-US" altLang="zh-TW" sz="1400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ea typeface="標楷體" panose="03000509000000000000" pitchFamily="65" charset="-120"/>
              </a:rPr>
              <a:t>警告資訊</a:t>
            </a:r>
            <a:endParaRPr lang="en-US" altLang="zh-TW" sz="1400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ea typeface="標楷體" panose="03000509000000000000" pitchFamily="65" charset="-120"/>
              </a:rPr>
              <a:t>歷史紀錄</a:t>
            </a:r>
            <a:endParaRPr lang="en-US" altLang="zh-TW" sz="1400">
              <a:ea typeface="標楷體" panose="03000509000000000000" pitchFamily="65" charset="-120"/>
            </a:endParaRPr>
          </a:p>
        </p:txBody>
      </p:sp>
      <p:cxnSp>
        <p:nvCxnSpPr>
          <p:cNvPr id="32" name="接點: 肘形 31">
            <a:extLst>
              <a:ext uri="{FF2B5EF4-FFF2-40B4-BE49-F238E27FC236}">
                <a16:creationId xmlns:a16="http://schemas.microsoft.com/office/drawing/2014/main" id="{9DB743A5-607A-88B1-DBD9-4EEE6E60512B}"/>
              </a:ext>
            </a:extLst>
          </p:cNvPr>
          <p:cNvCxnSpPr>
            <a:stCxn id="25" idx="3"/>
            <a:endCxn id="31" idx="0"/>
          </p:cNvCxnSpPr>
          <p:nvPr/>
        </p:nvCxnSpPr>
        <p:spPr>
          <a:xfrm>
            <a:off x="9227600" y="2334891"/>
            <a:ext cx="1488293" cy="557329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3D658598-78CA-1509-48B1-2978C869D404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9098163" y="3476996"/>
            <a:ext cx="638229" cy="584882"/>
          </a:xfrm>
          <a:prstGeom prst="bent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04C967C-C600-A1A2-A197-0B612ED985D4}"/>
              </a:ext>
            </a:extLst>
          </p:cNvPr>
          <p:cNvSpPr txBox="1"/>
          <p:nvPr/>
        </p:nvSpPr>
        <p:spPr>
          <a:xfrm>
            <a:off x="9966548" y="2199723"/>
            <a:ext cx="14093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400"/>
              <a:t>web socket</a:t>
            </a:r>
          </a:p>
        </p:txBody>
      </p:sp>
      <p:sp>
        <p:nvSpPr>
          <p:cNvPr id="38" name="框架 37">
            <a:extLst>
              <a:ext uri="{FF2B5EF4-FFF2-40B4-BE49-F238E27FC236}">
                <a16:creationId xmlns:a16="http://schemas.microsoft.com/office/drawing/2014/main" id="{C627DCB5-6024-2F34-D71F-3523A7057A24}"/>
              </a:ext>
            </a:extLst>
          </p:cNvPr>
          <p:cNvSpPr/>
          <p:nvPr/>
        </p:nvSpPr>
        <p:spPr>
          <a:xfrm>
            <a:off x="9945950" y="4186058"/>
            <a:ext cx="1651247" cy="11532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F8F2A88-1692-0314-9735-B728781457D8}"/>
              </a:ext>
            </a:extLst>
          </p:cNvPr>
          <p:cNvSpPr/>
          <p:nvPr/>
        </p:nvSpPr>
        <p:spPr>
          <a:xfrm>
            <a:off x="9703377" y="5472092"/>
            <a:ext cx="2274366" cy="266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笑臉 40">
            <a:extLst>
              <a:ext uri="{FF2B5EF4-FFF2-40B4-BE49-F238E27FC236}">
                <a16:creationId xmlns:a16="http://schemas.microsoft.com/office/drawing/2014/main" id="{883F2E9E-1F2C-0505-35A8-89705EB86369}"/>
              </a:ext>
            </a:extLst>
          </p:cNvPr>
          <p:cNvSpPr/>
          <p:nvPr/>
        </p:nvSpPr>
        <p:spPr>
          <a:xfrm>
            <a:off x="10392792" y="5894773"/>
            <a:ext cx="757561" cy="64807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C326F9C1-24BD-4364-EDA5-40182A742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892" y="4456429"/>
            <a:ext cx="1173359" cy="476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2C2BA4BE-883A-2D1E-84D3-EDDD8E59AFF3}"/>
              </a:ext>
            </a:extLst>
          </p:cNvPr>
          <p:cNvSpPr/>
          <p:nvPr/>
        </p:nvSpPr>
        <p:spPr>
          <a:xfrm>
            <a:off x="5237825" y="412976"/>
            <a:ext cx="2257891" cy="47211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第三方定位網頁應用開發</a:t>
            </a:r>
          </a:p>
        </p:txBody>
      </p:sp>
      <p:cxnSp>
        <p:nvCxnSpPr>
          <p:cNvPr id="45" name="接點: 肘形 44">
            <a:extLst>
              <a:ext uri="{FF2B5EF4-FFF2-40B4-BE49-F238E27FC236}">
                <a16:creationId xmlns:a16="http://schemas.microsoft.com/office/drawing/2014/main" id="{DF6355FF-E9FE-6B59-604E-865F31723A7E}"/>
              </a:ext>
            </a:extLst>
          </p:cNvPr>
          <p:cNvCxnSpPr>
            <a:cxnSpLocks/>
            <a:stCxn id="44" idx="3"/>
            <a:endCxn id="28" idx="3"/>
          </p:cNvCxnSpPr>
          <p:nvPr/>
        </p:nvCxnSpPr>
        <p:spPr>
          <a:xfrm>
            <a:off x="7495716" y="649035"/>
            <a:ext cx="1602447" cy="3412843"/>
          </a:xfrm>
          <a:prstGeom prst="bentConnector3">
            <a:avLst>
              <a:gd name="adj1" fmla="val 119806"/>
            </a:avLst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接點: 肘形 47">
            <a:extLst>
              <a:ext uri="{FF2B5EF4-FFF2-40B4-BE49-F238E27FC236}">
                <a16:creationId xmlns:a16="http://schemas.microsoft.com/office/drawing/2014/main" id="{1C154C3D-AF8B-AE7A-BCDB-27254396DF30}"/>
              </a:ext>
            </a:extLst>
          </p:cNvPr>
          <p:cNvCxnSpPr>
            <a:cxnSpLocks/>
            <a:stCxn id="37" idx="0"/>
            <a:endCxn id="44" idx="3"/>
          </p:cNvCxnSpPr>
          <p:nvPr/>
        </p:nvCxnSpPr>
        <p:spPr>
          <a:xfrm rot="16200000" flipV="1">
            <a:off x="8308121" y="-163370"/>
            <a:ext cx="1550688" cy="3175497"/>
          </a:xfrm>
          <a:prstGeom prst="bentConnector2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71588E92-8FC4-B8DA-2BC1-75ABAC5242D3}"/>
              </a:ext>
            </a:extLst>
          </p:cNvPr>
          <p:cNvSpPr/>
          <p:nvPr/>
        </p:nvSpPr>
        <p:spPr>
          <a:xfrm>
            <a:off x="5423243" y="1342293"/>
            <a:ext cx="6623755" cy="5324837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D66D813B-BB9D-C4A4-92DA-312C990EBAAC}"/>
              </a:ext>
            </a:extLst>
          </p:cNvPr>
          <p:cNvSpPr txBox="1"/>
          <p:nvPr/>
        </p:nvSpPr>
        <p:spPr>
          <a:xfrm>
            <a:off x="4800241" y="3872054"/>
            <a:ext cx="89294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>
                <a:solidFill>
                  <a:srgbClr val="00B050"/>
                </a:solidFill>
              </a:rPr>
              <a:t>Internet</a:t>
            </a:r>
            <a:endParaRPr lang="zh-TW" altLang="en-US" sz="1400">
              <a:solidFill>
                <a:srgbClr val="00B050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AF210C1-C631-2AC5-1945-07F604878398}"/>
              </a:ext>
            </a:extLst>
          </p:cNvPr>
          <p:cNvSpPr/>
          <p:nvPr/>
        </p:nvSpPr>
        <p:spPr>
          <a:xfrm>
            <a:off x="5011898" y="1087219"/>
            <a:ext cx="13333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UWB</a:t>
            </a:r>
            <a:r>
              <a:rPr lang="zh-TW" altLang="en-US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定位網頁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DC24F47-8651-7AC8-4057-D0CB6E97D24A}"/>
              </a:ext>
            </a:extLst>
          </p:cNvPr>
          <p:cNvSpPr/>
          <p:nvPr/>
        </p:nvSpPr>
        <p:spPr>
          <a:xfrm>
            <a:off x="511877" y="1355462"/>
            <a:ext cx="4101483" cy="1356153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A169602-DBED-180D-6077-FBC62D942742}"/>
              </a:ext>
            </a:extLst>
          </p:cNvPr>
          <p:cNvSpPr/>
          <p:nvPr/>
        </p:nvSpPr>
        <p:spPr>
          <a:xfrm>
            <a:off x="396548" y="1085114"/>
            <a:ext cx="116760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備份伺服器</a:t>
            </a: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414B2085-1CB9-CD69-AA2A-06F57CF3A48D}"/>
              </a:ext>
            </a:extLst>
          </p:cNvPr>
          <p:cNvSpPr txBox="1"/>
          <p:nvPr/>
        </p:nvSpPr>
        <p:spPr>
          <a:xfrm>
            <a:off x="1407450" y="1567555"/>
            <a:ext cx="2302743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u="sng">
                <a:ea typeface="標楷體" panose="03000509000000000000" pitchFamily="65" charset="-120"/>
              </a:rPr>
              <a:t>備份服務</a:t>
            </a:r>
            <a:r>
              <a:rPr lang="en-US" altLang="zh-TW" sz="1400" u="sng">
                <a:ea typeface="標楷體" panose="03000509000000000000" pitchFamily="65" charset="-120"/>
              </a:rPr>
              <a:t>(JAR)</a:t>
            </a:r>
            <a:endParaRPr lang="en-US" altLang="zh-TW" sz="1400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ea typeface="標楷體" panose="03000509000000000000" pitchFamily="65" charset="-120"/>
              </a:rPr>
              <a:t>backup-dubbo-provider</a:t>
            </a:r>
            <a:endParaRPr lang="zh-TW" altLang="en-US" sz="1400">
              <a:ea typeface="標楷體" panose="03000509000000000000" pitchFamily="65" charset="-120"/>
            </a:endParaRPr>
          </a:p>
        </p:txBody>
      </p:sp>
      <p:cxnSp>
        <p:nvCxnSpPr>
          <p:cNvPr id="59" name="接點: 肘形 58">
            <a:extLst>
              <a:ext uri="{FF2B5EF4-FFF2-40B4-BE49-F238E27FC236}">
                <a16:creationId xmlns:a16="http://schemas.microsoft.com/office/drawing/2014/main" id="{3D09C016-E57A-DBF4-20D4-110CE6D758F1}"/>
              </a:ext>
            </a:extLst>
          </p:cNvPr>
          <p:cNvCxnSpPr>
            <a:cxnSpLocks/>
            <a:stCxn id="57" idx="3"/>
            <a:endCxn id="25" idx="2"/>
          </p:cNvCxnSpPr>
          <p:nvPr/>
        </p:nvCxnSpPr>
        <p:spPr>
          <a:xfrm>
            <a:off x="3710193" y="1829165"/>
            <a:ext cx="3785523" cy="1198223"/>
          </a:xfrm>
          <a:prstGeom prst="bentConnector4">
            <a:avLst>
              <a:gd name="adj1" fmla="val 32519"/>
              <a:gd name="adj2" fmla="val 123523"/>
            </a:avLst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8339221D-FA07-890B-7683-44143C93BB4B}"/>
              </a:ext>
            </a:extLst>
          </p:cNvPr>
          <p:cNvSpPr/>
          <p:nvPr/>
        </p:nvSpPr>
        <p:spPr>
          <a:xfrm>
            <a:off x="636884" y="2388550"/>
            <a:ext cx="893687" cy="23075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chemeClr val="tx1"/>
                </a:solidFill>
              </a:rPr>
              <a:t>image</a:t>
            </a:r>
            <a:endParaRPr lang="zh-TW" altLang="en-US" sz="1400">
              <a:solidFill>
                <a:schemeClr val="tx1"/>
              </a:solidFill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E3362D13-36AC-1561-3139-7C636A45B27F}"/>
              </a:ext>
            </a:extLst>
          </p:cNvPr>
          <p:cNvSpPr/>
          <p:nvPr/>
        </p:nvSpPr>
        <p:spPr>
          <a:xfrm>
            <a:off x="2112513" y="2388550"/>
            <a:ext cx="893687" cy="23075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chemeClr val="tx1"/>
                </a:solidFill>
              </a:rPr>
              <a:t>mongo</a:t>
            </a:r>
            <a:endParaRPr lang="zh-TW" altLang="en-US" sz="1400">
              <a:solidFill>
                <a:schemeClr val="tx1"/>
              </a:solidFill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9BAC82EF-1BDC-6F8E-6401-F143509186E0}"/>
              </a:ext>
            </a:extLst>
          </p:cNvPr>
          <p:cNvSpPr/>
          <p:nvPr/>
        </p:nvSpPr>
        <p:spPr>
          <a:xfrm>
            <a:off x="3588142" y="2388550"/>
            <a:ext cx="893687" cy="23075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chemeClr val="tx1"/>
                </a:solidFill>
              </a:rPr>
              <a:t>nacos</a:t>
            </a:r>
            <a:endParaRPr lang="zh-TW" altLang="en-US" sz="1400">
              <a:solidFill>
                <a:schemeClr val="tx1"/>
              </a:solidFill>
            </a:endParaRPr>
          </a:p>
        </p:txBody>
      </p:sp>
      <p:cxnSp>
        <p:nvCxnSpPr>
          <p:cNvPr id="68" name="接點: 肘形 67">
            <a:extLst>
              <a:ext uri="{FF2B5EF4-FFF2-40B4-BE49-F238E27FC236}">
                <a16:creationId xmlns:a16="http://schemas.microsoft.com/office/drawing/2014/main" id="{E58537FE-5423-3977-C5FE-BB204906553F}"/>
              </a:ext>
            </a:extLst>
          </p:cNvPr>
          <p:cNvCxnSpPr>
            <a:stCxn id="57" idx="2"/>
            <a:endCxn id="61" idx="0"/>
          </p:cNvCxnSpPr>
          <p:nvPr/>
        </p:nvCxnSpPr>
        <p:spPr>
          <a:xfrm rot="5400000">
            <a:off x="1672388" y="1502115"/>
            <a:ext cx="297775" cy="1475094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接點: 肘形 68">
            <a:extLst>
              <a:ext uri="{FF2B5EF4-FFF2-40B4-BE49-F238E27FC236}">
                <a16:creationId xmlns:a16="http://schemas.microsoft.com/office/drawing/2014/main" id="{B1DE8192-069D-5000-2B1D-66DEBFAF64F6}"/>
              </a:ext>
            </a:extLst>
          </p:cNvPr>
          <p:cNvCxnSpPr>
            <a:stCxn id="57" idx="2"/>
            <a:endCxn id="67" idx="0"/>
          </p:cNvCxnSpPr>
          <p:nvPr/>
        </p:nvCxnSpPr>
        <p:spPr>
          <a:xfrm rot="16200000" flipH="1">
            <a:off x="3148017" y="1501580"/>
            <a:ext cx="297775" cy="1476164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284C2217-7C03-E850-D50C-7FB61F41657C}"/>
              </a:ext>
            </a:extLst>
          </p:cNvPr>
          <p:cNvCxnSpPr>
            <a:stCxn id="57" idx="2"/>
            <a:endCxn id="62" idx="0"/>
          </p:cNvCxnSpPr>
          <p:nvPr/>
        </p:nvCxnSpPr>
        <p:spPr>
          <a:xfrm>
            <a:off x="2558822" y="2090775"/>
            <a:ext cx="535" cy="29777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2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53B98A7-3DBE-07CA-6A23-FBC11A4C26ED}"/>
              </a:ext>
            </a:extLst>
          </p:cNvPr>
          <p:cNvSpPr/>
          <p:nvPr/>
        </p:nvSpPr>
        <p:spPr>
          <a:xfrm>
            <a:off x="2594080" y="2603351"/>
            <a:ext cx="70038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定位網頁畫面</a:t>
            </a:r>
          </a:p>
        </p:txBody>
      </p:sp>
    </p:spTree>
    <p:extLst>
      <p:ext uri="{BB962C8B-B14F-4D97-AF65-F5344CB8AC3E}">
        <p14:creationId xmlns:p14="http://schemas.microsoft.com/office/powerpoint/2010/main" val="386732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即時定位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ACFCF24-650A-ADA4-ECC8-9D20B429D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149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51F3713-4ECF-7CDA-504B-8CA5016A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1" y="1073319"/>
            <a:ext cx="11597197" cy="4711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7577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設備資訊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卡片</a:t>
            </a:r>
          </a:p>
        </p:txBody>
      </p:sp>
    </p:spTree>
    <p:extLst>
      <p:ext uri="{BB962C8B-B14F-4D97-AF65-F5344CB8AC3E}">
        <p14:creationId xmlns:p14="http://schemas.microsoft.com/office/powerpoint/2010/main" val="376653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B854AB6-B4A5-482D-A23B-E0F19842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7577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設備資訊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基站</a:t>
            </a:r>
          </a:p>
        </p:txBody>
      </p:sp>
    </p:spTree>
    <p:extLst>
      <p:ext uri="{BB962C8B-B14F-4D97-AF65-F5344CB8AC3E}">
        <p14:creationId xmlns:p14="http://schemas.microsoft.com/office/powerpoint/2010/main" val="296853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88B5121-9746-3AB6-CC87-F4ED94BA5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1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7577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警告訊息</a:t>
            </a:r>
          </a:p>
        </p:txBody>
      </p:sp>
    </p:spTree>
    <p:extLst>
      <p:ext uri="{BB962C8B-B14F-4D97-AF65-F5344CB8AC3E}">
        <p14:creationId xmlns:p14="http://schemas.microsoft.com/office/powerpoint/2010/main" val="418955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4E8803E-883D-C02D-4FFE-3B48DDD16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1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7577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歷史紀錄</a:t>
            </a:r>
          </a:p>
        </p:txBody>
      </p:sp>
    </p:spTree>
    <p:extLst>
      <p:ext uri="{BB962C8B-B14F-4D97-AF65-F5344CB8AC3E}">
        <p14:creationId xmlns:p14="http://schemas.microsoft.com/office/powerpoint/2010/main" val="123927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FCA02C9-802B-C42D-6CB8-82056C16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1" y="1057090"/>
            <a:ext cx="11677095" cy="474382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7577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設定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地圖設定</a:t>
            </a:r>
          </a:p>
        </p:txBody>
      </p:sp>
    </p:spTree>
    <p:extLst>
      <p:ext uri="{BB962C8B-B14F-4D97-AF65-F5344CB8AC3E}">
        <p14:creationId xmlns:p14="http://schemas.microsoft.com/office/powerpoint/2010/main" val="255699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180</Words>
  <Application>Microsoft Office PowerPoint</Application>
  <PresentationFormat>寬螢幕</PresentationFormat>
  <Paragraphs>68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標楷體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朝凱</dc:creator>
  <cp:lastModifiedBy>朝凱</cp:lastModifiedBy>
  <cp:revision>5</cp:revision>
  <dcterms:created xsi:type="dcterms:W3CDTF">2023-05-23T03:02:33Z</dcterms:created>
  <dcterms:modified xsi:type="dcterms:W3CDTF">2023-05-24T03:49:48Z</dcterms:modified>
</cp:coreProperties>
</file>